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6" r:id="rId11"/>
    <p:sldId id="265" r:id="rId12"/>
    <p:sldId id="269" r:id="rId13"/>
    <p:sldId id="270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36510B61-5974-45E3-95E6-313986E16AE1}">
  <a:tblStyle styleId="{36510B61-5974-45E3-95E6-313986E16AE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744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5fc6f885e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" name="Google Shape;46;g25fc6f885eb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2a5868fc0f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2a5868fc0f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1de95a381e3_0_1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1de95a381e3_0_1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2a5868fc0f2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2a5868fc0f2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5fc6f885e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" name="Google Shape;46;g25fc6f885eb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1b6cc432ef_0_9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1b6cc432ef_0_9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de95a381e3_0_5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de95a381e3_0_5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de95a381e3_0_3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de95a381e3_0_3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de95a381e3_0_5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de95a381e3_0_5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de95a381e3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1de95a381e3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2a5868fc0f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2a5868fc0f2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a5868fc0f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2a5868fc0f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2a5868fc0f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2a5868fc0f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5100" y="1577992"/>
            <a:ext cx="4487400" cy="155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5100" y="3135908"/>
            <a:ext cx="4487400" cy="4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720000" y="2179625"/>
            <a:ext cx="77040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2996550" y="1337825"/>
            <a:ext cx="3150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2391925" y="3132175"/>
            <a:ext cx="43602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52550" y="411475"/>
            <a:ext cx="8238900" cy="56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452550" y="411475"/>
            <a:ext cx="8238900" cy="56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accent6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452550" y="411475"/>
            <a:ext cx="8238900" cy="56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3322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452550" y="411475"/>
            <a:ext cx="8238900" cy="56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 Extra Condensed"/>
              <a:buNone/>
              <a:defRPr sz="24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>
            <a:off x="720000" y="367423"/>
            <a:ext cx="77040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subTitle" idx="1"/>
          </p:nvPr>
        </p:nvSpPr>
        <p:spPr>
          <a:xfrm>
            <a:off x="2241550" y="1348750"/>
            <a:ext cx="4661100" cy="16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720000" y="22854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2550" y="411475"/>
            <a:ext cx="8238900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00" y="1096600"/>
            <a:ext cx="7713600" cy="35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●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○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■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●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○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■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●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○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■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5"/>
          <p:cNvSpPr txBox="1">
            <a:spLocks noGrp="1"/>
          </p:cNvSpPr>
          <p:nvPr>
            <p:ph type="ctrTitle"/>
          </p:nvPr>
        </p:nvSpPr>
        <p:spPr>
          <a:xfrm>
            <a:off x="323528" y="2283718"/>
            <a:ext cx="6336704" cy="155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 </a:t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инновационными процессами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условиях новой стратегии образования</a:t>
            </a:r>
            <a:endParaRPr sz="36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Google Shape;49;p15"/>
          <p:cNvSpPr txBox="1">
            <a:spLocks noGrp="1"/>
          </p:cNvSpPr>
          <p:nvPr>
            <p:ph type="subTitle" idx="1"/>
          </p:nvPr>
        </p:nvSpPr>
        <p:spPr>
          <a:xfrm>
            <a:off x="1835696" y="4011910"/>
            <a:ext cx="7007680" cy="4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1" dirty="0" smtClean="0">
                <a:solidFill>
                  <a:schemeClr val="accent1">
                    <a:lumMod val="75000"/>
                  </a:schemeClr>
                </a:solidFill>
              </a:rPr>
              <a:t>Ольга Гавриловна </a:t>
            </a:r>
            <a:r>
              <a:rPr lang="ru-RU" sz="1400" b="1" i="1" dirty="0" err="1" smtClean="0">
                <a:solidFill>
                  <a:schemeClr val="accent1">
                    <a:lumMod val="75000"/>
                  </a:schemeClr>
                </a:solidFill>
              </a:rPr>
              <a:t>Тринитатская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,</a:t>
            </a:r>
          </a:p>
          <a:p>
            <a:pPr marL="0" lvl="0" indent="0" algn="r"/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</a:rPr>
              <a:t>доктор педагогических наук, профессор,</a:t>
            </a:r>
            <a:br>
              <a:rPr lang="ru-RU" sz="1400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</a:rPr>
              <a:t>заведующий кафедрой теории и практики управления образованием </a:t>
            </a:r>
            <a:br>
              <a:rPr lang="ru-RU" sz="1400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400" i="1" dirty="0" err="1" smtClean="0">
                <a:solidFill>
                  <a:schemeClr val="accent1">
                    <a:lumMod val="75000"/>
                  </a:schemeClr>
                </a:solidFill>
              </a:rPr>
              <a:t>ГАУ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400" i="1" dirty="0" err="1" smtClean="0">
                <a:solidFill>
                  <a:schemeClr val="accent1">
                    <a:lumMod val="75000"/>
                  </a:schemeClr>
                </a:solidFill>
              </a:rPr>
              <a:t>ДПО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400" i="1" dirty="0" err="1" smtClean="0">
                <a:solidFill>
                  <a:schemeClr val="accent1">
                    <a:lumMod val="75000"/>
                  </a:schemeClr>
                </a:solidFill>
              </a:rPr>
              <a:t>РО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400" i="1" dirty="0" err="1" smtClean="0">
                <a:solidFill>
                  <a:schemeClr val="accent1">
                    <a:lumMod val="75000"/>
                  </a:schemeClr>
                </a:solidFill>
              </a:rPr>
              <a:t>ИРО</a:t>
            </a:r>
            <a:endParaRPr sz="1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51" name="Google Shape;51;p15"/>
          <p:cNvGrpSpPr/>
          <p:nvPr/>
        </p:nvGrpSpPr>
        <p:grpSpPr>
          <a:xfrm>
            <a:off x="5724128" y="555526"/>
            <a:ext cx="3226505" cy="3169703"/>
            <a:chOff x="5202500" y="842207"/>
            <a:chExt cx="3460101" cy="3459090"/>
          </a:xfrm>
        </p:grpSpPr>
        <p:sp>
          <p:nvSpPr>
            <p:cNvPr id="52" name="Google Shape;52;p15"/>
            <p:cNvSpPr/>
            <p:nvPr/>
          </p:nvSpPr>
          <p:spPr>
            <a:xfrm>
              <a:off x="6145108" y="2727685"/>
              <a:ext cx="1573928" cy="1573612"/>
            </a:xfrm>
            <a:custGeom>
              <a:avLst/>
              <a:gdLst/>
              <a:ahLst/>
              <a:cxnLst/>
              <a:rect l="l" t="t" r="r" b="b"/>
              <a:pathLst>
                <a:path w="1896299" h="1895918" extrusionOk="0">
                  <a:moveTo>
                    <a:pt x="948387" y="190"/>
                  </a:moveTo>
                  <a:cubicBezTo>
                    <a:pt x="916717" y="190"/>
                    <a:pt x="885142" y="2092"/>
                    <a:pt x="853282" y="5326"/>
                  </a:cubicBezTo>
                  <a:cubicBezTo>
                    <a:pt x="821422" y="8560"/>
                    <a:pt x="790608" y="13600"/>
                    <a:pt x="759699" y="19972"/>
                  </a:cubicBezTo>
                  <a:cubicBezTo>
                    <a:pt x="750188" y="21874"/>
                    <a:pt x="741439" y="23871"/>
                    <a:pt x="732404" y="26059"/>
                  </a:cubicBezTo>
                  <a:cubicBezTo>
                    <a:pt x="725179" y="56816"/>
                    <a:pt x="716418" y="87193"/>
                    <a:pt x="706155" y="117074"/>
                  </a:cubicBezTo>
                  <a:cubicBezTo>
                    <a:pt x="695949" y="146972"/>
                    <a:pt x="684236" y="176334"/>
                    <a:pt x="671061" y="205046"/>
                  </a:cubicBezTo>
                  <a:cubicBezTo>
                    <a:pt x="657873" y="233768"/>
                    <a:pt x="643290" y="261792"/>
                    <a:pt x="627313" y="289119"/>
                  </a:cubicBezTo>
                  <a:cubicBezTo>
                    <a:pt x="611335" y="316319"/>
                    <a:pt x="593931" y="342854"/>
                    <a:pt x="575385" y="368342"/>
                  </a:cubicBezTo>
                  <a:cubicBezTo>
                    <a:pt x="556756" y="393864"/>
                    <a:pt x="536854" y="418432"/>
                    <a:pt x="515755" y="441953"/>
                  </a:cubicBezTo>
                  <a:cubicBezTo>
                    <a:pt x="494726" y="465518"/>
                    <a:pt x="472505" y="487992"/>
                    <a:pt x="449181" y="509287"/>
                  </a:cubicBezTo>
                  <a:cubicBezTo>
                    <a:pt x="425785" y="530718"/>
                    <a:pt x="401438" y="550848"/>
                    <a:pt x="376140" y="569679"/>
                  </a:cubicBezTo>
                  <a:cubicBezTo>
                    <a:pt x="350789" y="588577"/>
                    <a:pt x="324507" y="606194"/>
                    <a:pt x="297394" y="622462"/>
                  </a:cubicBezTo>
                  <a:cubicBezTo>
                    <a:pt x="270297" y="638730"/>
                    <a:pt x="242396" y="653617"/>
                    <a:pt x="213796" y="667067"/>
                  </a:cubicBezTo>
                  <a:cubicBezTo>
                    <a:pt x="185265" y="680572"/>
                    <a:pt x="156067" y="692618"/>
                    <a:pt x="126204" y="703207"/>
                  </a:cubicBezTo>
                  <a:cubicBezTo>
                    <a:pt x="96441" y="713776"/>
                    <a:pt x="66158" y="722823"/>
                    <a:pt x="35474" y="730312"/>
                  </a:cubicBezTo>
                  <a:lnTo>
                    <a:pt x="25964" y="732594"/>
                  </a:lnTo>
                  <a:cubicBezTo>
                    <a:pt x="18641" y="763313"/>
                    <a:pt x="12839" y="794412"/>
                    <a:pt x="8559" y="825702"/>
                  </a:cubicBezTo>
                  <a:cubicBezTo>
                    <a:pt x="4280" y="856992"/>
                    <a:pt x="1712" y="888471"/>
                    <a:pt x="571" y="920046"/>
                  </a:cubicBezTo>
                  <a:cubicBezTo>
                    <a:pt x="571" y="929557"/>
                    <a:pt x="571" y="939067"/>
                    <a:pt x="0" y="947912"/>
                  </a:cubicBezTo>
                  <a:cubicBezTo>
                    <a:pt x="0" y="979614"/>
                    <a:pt x="1585" y="1011157"/>
                    <a:pt x="4755" y="1042541"/>
                  </a:cubicBezTo>
                  <a:cubicBezTo>
                    <a:pt x="7899" y="1073986"/>
                    <a:pt x="12629" y="1105252"/>
                    <a:pt x="18926" y="1136220"/>
                  </a:cubicBezTo>
                  <a:cubicBezTo>
                    <a:pt x="25175" y="1167195"/>
                    <a:pt x="33016" y="1197828"/>
                    <a:pt x="42417" y="1227996"/>
                  </a:cubicBezTo>
                  <a:cubicBezTo>
                    <a:pt x="79978" y="1349102"/>
                    <a:pt x="141492" y="1461425"/>
                    <a:pt x="223307" y="1558296"/>
                  </a:cubicBezTo>
                  <a:cubicBezTo>
                    <a:pt x="243612" y="1582514"/>
                    <a:pt x="265166" y="1605656"/>
                    <a:pt x="287883" y="1627628"/>
                  </a:cubicBezTo>
                  <a:cubicBezTo>
                    <a:pt x="310535" y="1649663"/>
                    <a:pt x="334277" y="1670549"/>
                    <a:pt x="359021" y="1690207"/>
                  </a:cubicBezTo>
                  <a:cubicBezTo>
                    <a:pt x="383749" y="1709798"/>
                    <a:pt x="409522" y="1728249"/>
                    <a:pt x="436057" y="1745272"/>
                  </a:cubicBezTo>
                  <a:cubicBezTo>
                    <a:pt x="462591" y="1762296"/>
                    <a:pt x="490076" y="1778083"/>
                    <a:pt x="518227" y="1792825"/>
                  </a:cubicBezTo>
                  <a:cubicBezTo>
                    <a:pt x="546378" y="1807566"/>
                    <a:pt x="575290" y="1820025"/>
                    <a:pt x="604773" y="1831533"/>
                  </a:cubicBezTo>
                  <a:cubicBezTo>
                    <a:pt x="634256" y="1843040"/>
                    <a:pt x="664214" y="1852931"/>
                    <a:pt x="694647" y="1861396"/>
                  </a:cubicBezTo>
                  <a:cubicBezTo>
                    <a:pt x="725081" y="1869860"/>
                    <a:pt x="755990" y="1876708"/>
                    <a:pt x="787089" y="1882128"/>
                  </a:cubicBezTo>
                  <a:cubicBezTo>
                    <a:pt x="818189" y="1887549"/>
                    <a:pt x="849573" y="1891639"/>
                    <a:pt x="881148" y="1893541"/>
                  </a:cubicBezTo>
                  <a:cubicBezTo>
                    <a:pt x="903403" y="1895063"/>
                    <a:pt x="925752" y="1895919"/>
                    <a:pt x="948197" y="1895919"/>
                  </a:cubicBezTo>
                  <a:cubicBezTo>
                    <a:pt x="979772" y="1895919"/>
                    <a:pt x="1011347" y="1894302"/>
                    <a:pt x="1042732" y="1891163"/>
                  </a:cubicBezTo>
                  <a:cubicBezTo>
                    <a:pt x="1074176" y="1888019"/>
                    <a:pt x="1105442" y="1883290"/>
                    <a:pt x="1136410" y="1876993"/>
                  </a:cubicBezTo>
                  <a:cubicBezTo>
                    <a:pt x="1167414" y="1870652"/>
                    <a:pt x="1198038" y="1862854"/>
                    <a:pt x="1228281" y="1853597"/>
                  </a:cubicBezTo>
                  <a:cubicBezTo>
                    <a:pt x="1318997" y="1825416"/>
                    <a:pt x="1404953" y="1783737"/>
                    <a:pt x="1483258" y="1729960"/>
                  </a:cubicBezTo>
                  <a:cubicBezTo>
                    <a:pt x="1509360" y="1712246"/>
                    <a:pt x="1534533" y="1693200"/>
                    <a:pt x="1558676" y="1672897"/>
                  </a:cubicBezTo>
                  <a:cubicBezTo>
                    <a:pt x="1582895" y="1652560"/>
                    <a:pt x="1606037" y="1630973"/>
                    <a:pt x="1628008" y="1608226"/>
                  </a:cubicBezTo>
                  <a:cubicBezTo>
                    <a:pt x="1650044" y="1585574"/>
                    <a:pt x="1670929" y="1561831"/>
                    <a:pt x="1690587" y="1537087"/>
                  </a:cubicBezTo>
                  <a:cubicBezTo>
                    <a:pt x="1710179" y="1512360"/>
                    <a:pt x="1728629" y="1486587"/>
                    <a:pt x="1745653" y="1460053"/>
                  </a:cubicBezTo>
                  <a:cubicBezTo>
                    <a:pt x="1762676" y="1433518"/>
                    <a:pt x="1778464" y="1406033"/>
                    <a:pt x="1793205" y="1377882"/>
                  </a:cubicBezTo>
                  <a:cubicBezTo>
                    <a:pt x="1807947" y="1349731"/>
                    <a:pt x="1820405" y="1320819"/>
                    <a:pt x="1831913" y="1291431"/>
                  </a:cubicBezTo>
                  <a:cubicBezTo>
                    <a:pt x="1843421" y="1262044"/>
                    <a:pt x="1853312" y="1231991"/>
                    <a:pt x="1861776" y="1201462"/>
                  </a:cubicBezTo>
                  <a:cubicBezTo>
                    <a:pt x="1870247" y="1171051"/>
                    <a:pt x="1877168" y="1140229"/>
                    <a:pt x="1882509" y="1109115"/>
                  </a:cubicBezTo>
                  <a:cubicBezTo>
                    <a:pt x="1887927" y="1077947"/>
                    <a:pt x="1891736" y="1046521"/>
                    <a:pt x="1893922" y="1014961"/>
                  </a:cubicBezTo>
                  <a:cubicBezTo>
                    <a:pt x="1895507" y="992706"/>
                    <a:pt x="1896299" y="970357"/>
                    <a:pt x="1896299" y="947912"/>
                  </a:cubicBezTo>
                  <a:cubicBezTo>
                    <a:pt x="1896299" y="916337"/>
                    <a:pt x="1894397" y="884762"/>
                    <a:pt x="1891163" y="853378"/>
                  </a:cubicBezTo>
                  <a:cubicBezTo>
                    <a:pt x="1887930" y="821993"/>
                    <a:pt x="1882985" y="790703"/>
                    <a:pt x="1876612" y="759794"/>
                  </a:cubicBezTo>
                  <a:cubicBezTo>
                    <a:pt x="1874710" y="750284"/>
                    <a:pt x="1872618" y="741534"/>
                    <a:pt x="1870431" y="732404"/>
                  </a:cubicBezTo>
                  <a:cubicBezTo>
                    <a:pt x="1869765" y="729265"/>
                    <a:pt x="1868909" y="726127"/>
                    <a:pt x="1868243" y="722893"/>
                  </a:cubicBezTo>
                  <a:cubicBezTo>
                    <a:pt x="1860635" y="692143"/>
                    <a:pt x="1851568" y="661868"/>
                    <a:pt x="1841043" y="632068"/>
                  </a:cubicBezTo>
                  <a:cubicBezTo>
                    <a:pt x="1830497" y="602288"/>
                    <a:pt x="1818467" y="573054"/>
                    <a:pt x="1804998" y="544476"/>
                  </a:cubicBezTo>
                  <a:cubicBezTo>
                    <a:pt x="1791493" y="515881"/>
                    <a:pt x="1776594" y="488016"/>
                    <a:pt x="1760299" y="460879"/>
                  </a:cubicBezTo>
                  <a:cubicBezTo>
                    <a:pt x="1744036" y="433869"/>
                    <a:pt x="1726441" y="407525"/>
                    <a:pt x="1707611" y="382227"/>
                  </a:cubicBezTo>
                  <a:cubicBezTo>
                    <a:pt x="1688780" y="356929"/>
                    <a:pt x="1668523" y="332487"/>
                    <a:pt x="1647219" y="309187"/>
                  </a:cubicBezTo>
                  <a:cubicBezTo>
                    <a:pt x="1604511" y="262541"/>
                    <a:pt x="1557264" y="220264"/>
                    <a:pt x="1506178" y="182982"/>
                  </a:cubicBezTo>
                  <a:cubicBezTo>
                    <a:pt x="1455104" y="145729"/>
                    <a:pt x="1400432" y="113678"/>
                    <a:pt x="1342978" y="87307"/>
                  </a:cubicBezTo>
                  <a:cubicBezTo>
                    <a:pt x="1314260" y="74117"/>
                    <a:pt x="1284899" y="62373"/>
                    <a:pt x="1255006" y="52118"/>
                  </a:cubicBezTo>
                  <a:cubicBezTo>
                    <a:pt x="1225143" y="41941"/>
                    <a:pt x="1194709" y="33097"/>
                    <a:pt x="1163991" y="25964"/>
                  </a:cubicBezTo>
                  <a:cubicBezTo>
                    <a:pt x="1133271" y="18831"/>
                    <a:pt x="1102172" y="12839"/>
                    <a:pt x="1070788" y="8560"/>
                  </a:cubicBezTo>
                  <a:cubicBezTo>
                    <a:pt x="1039497" y="4281"/>
                    <a:pt x="1008008" y="1615"/>
                    <a:pt x="976443" y="571"/>
                  </a:cubicBezTo>
                  <a:lnTo>
                    <a:pt x="948578" y="0"/>
                  </a:lnTo>
                  <a:close/>
                  <a:moveTo>
                    <a:pt x="948387" y="379279"/>
                  </a:moveTo>
                  <a:cubicBezTo>
                    <a:pt x="967444" y="379271"/>
                    <a:pt x="986489" y="380223"/>
                    <a:pt x="1005450" y="382132"/>
                  </a:cubicBezTo>
                  <a:cubicBezTo>
                    <a:pt x="1024471" y="384034"/>
                    <a:pt x="1043175" y="386856"/>
                    <a:pt x="1061562" y="390596"/>
                  </a:cubicBezTo>
                  <a:cubicBezTo>
                    <a:pt x="1079949" y="394337"/>
                    <a:pt x="1098336" y="399029"/>
                    <a:pt x="1116723" y="404672"/>
                  </a:cubicBezTo>
                  <a:cubicBezTo>
                    <a:pt x="1134793" y="410283"/>
                    <a:pt x="1152578" y="416845"/>
                    <a:pt x="1170077" y="424168"/>
                  </a:cubicBezTo>
                  <a:cubicBezTo>
                    <a:pt x="1187577" y="431491"/>
                    <a:pt x="1204600" y="439766"/>
                    <a:pt x="1221244" y="448896"/>
                  </a:cubicBezTo>
                  <a:cubicBezTo>
                    <a:pt x="1237887" y="458026"/>
                    <a:pt x="1254055" y="467917"/>
                    <a:pt x="1269747" y="478664"/>
                  </a:cubicBezTo>
                  <a:cubicBezTo>
                    <a:pt x="1285440" y="489410"/>
                    <a:pt x="1300466" y="500823"/>
                    <a:pt x="1315017" y="512997"/>
                  </a:cubicBezTo>
                  <a:cubicBezTo>
                    <a:pt x="1329568" y="525170"/>
                    <a:pt x="1343549" y="538104"/>
                    <a:pt x="1356578" y="551704"/>
                  </a:cubicBezTo>
                  <a:cubicBezTo>
                    <a:pt x="1369797" y="565315"/>
                    <a:pt x="1382305" y="579600"/>
                    <a:pt x="1394050" y="594502"/>
                  </a:cubicBezTo>
                  <a:cubicBezTo>
                    <a:pt x="1417635" y="624066"/>
                    <a:pt x="1438186" y="655928"/>
                    <a:pt x="1455392" y="689607"/>
                  </a:cubicBezTo>
                  <a:cubicBezTo>
                    <a:pt x="1464047" y="706535"/>
                    <a:pt x="1471750" y="723845"/>
                    <a:pt x="1478693" y="741534"/>
                  </a:cubicBezTo>
                  <a:cubicBezTo>
                    <a:pt x="1485636" y="759224"/>
                    <a:pt x="1491532" y="777198"/>
                    <a:pt x="1496573" y="795459"/>
                  </a:cubicBezTo>
                  <a:cubicBezTo>
                    <a:pt x="1501613" y="813719"/>
                    <a:pt x="1506083" y="832264"/>
                    <a:pt x="1509032" y="850905"/>
                  </a:cubicBezTo>
                  <a:cubicBezTo>
                    <a:pt x="1512261" y="869577"/>
                    <a:pt x="1514547" y="888400"/>
                    <a:pt x="1515879" y="907302"/>
                  </a:cubicBezTo>
                  <a:cubicBezTo>
                    <a:pt x="1516830" y="920743"/>
                    <a:pt x="1517306" y="934153"/>
                    <a:pt x="1517306" y="947531"/>
                  </a:cubicBezTo>
                  <a:cubicBezTo>
                    <a:pt x="1517313" y="966588"/>
                    <a:pt x="1516360" y="985633"/>
                    <a:pt x="1514453" y="1004594"/>
                  </a:cubicBezTo>
                  <a:cubicBezTo>
                    <a:pt x="1512550" y="1023615"/>
                    <a:pt x="1509729" y="1042320"/>
                    <a:pt x="1505988" y="1060706"/>
                  </a:cubicBezTo>
                  <a:cubicBezTo>
                    <a:pt x="1502247" y="1079093"/>
                    <a:pt x="1497556" y="1097480"/>
                    <a:pt x="1491913" y="1115867"/>
                  </a:cubicBezTo>
                  <a:cubicBezTo>
                    <a:pt x="1486270" y="1133937"/>
                    <a:pt x="1479771" y="1151722"/>
                    <a:pt x="1472416" y="1169221"/>
                  </a:cubicBezTo>
                  <a:cubicBezTo>
                    <a:pt x="1465061" y="1186721"/>
                    <a:pt x="1456819" y="1203776"/>
                    <a:pt x="1447689" y="1220388"/>
                  </a:cubicBezTo>
                  <a:cubicBezTo>
                    <a:pt x="1438559" y="1237063"/>
                    <a:pt x="1428668" y="1253231"/>
                    <a:pt x="1418016" y="1268891"/>
                  </a:cubicBezTo>
                  <a:cubicBezTo>
                    <a:pt x="1407269" y="1284488"/>
                    <a:pt x="1395761" y="1299610"/>
                    <a:pt x="1383588" y="1314066"/>
                  </a:cubicBezTo>
                  <a:cubicBezTo>
                    <a:pt x="1371415" y="1328522"/>
                    <a:pt x="1358385" y="1342598"/>
                    <a:pt x="1344785" y="1355722"/>
                  </a:cubicBezTo>
                  <a:cubicBezTo>
                    <a:pt x="1331236" y="1368937"/>
                    <a:pt x="1317015" y="1381444"/>
                    <a:pt x="1302178" y="1393194"/>
                  </a:cubicBezTo>
                  <a:cubicBezTo>
                    <a:pt x="1287215" y="1404987"/>
                    <a:pt x="1271776" y="1416019"/>
                    <a:pt x="1255862" y="1426290"/>
                  </a:cubicBezTo>
                  <a:cubicBezTo>
                    <a:pt x="1239932" y="1436625"/>
                    <a:pt x="1223490" y="1446148"/>
                    <a:pt x="1206598" y="1454822"/>
                  </a:cubicBezTo>
                  <a:cubicBezTo>
                    <a:pt x="1189669" y="1463476"/>
                    <a:pt x="1172360" y="1471180"/>
                    <a:pt x="1154670" y="1478122"/>
                  </a:cubicBezTo>
                  <a:cubicBezTo>
                    <a:pt x="1136981" y="1485065"/>
                    <a:pt x="1119006" y="1490866"/>
                    <a:pt x="1100746" y="1496002"/>
                  </a:cubicBezTo>
                  <a:cubicBezTo>
                    <a:pt x="1082485" y="1501138"/>
                    <a:pt x="1063940" y="1505513"/>
                    <a:pt x="1045299" y="1508461"/>
                  </a:cubicBezTo>
                  <a:cubicBezTo>
                    <a:pt x="1026659" y="1511409"/>
                    <a:pt x="1007257" y="1513882"/>
                    <a:pt x="988902" y="1515309"/>
                  </a:cubicBezTo>
                  <a:cubicBezTo>
                    <a:pt x="975524" y="1516260"/>
                    <a:pt x="962114" y="1516735"/>
                    <a:pt x="948673" y="1516735"/>
                  </a:cubicBezTo>
                  <a:cubicBezTo>
                    <a:pt x="910723" y="1516745"/>
                    <a:pt x="872869" y="1512921"/>
                    <a:pt x="835688" y="1505322"/>
                  </a:cubicBezTo>
                  <a:cubicBezTo>
                    <a:pt x="817101" y="1501627"/>
                    <a:pt x="798721" y="1496960"/>
                    <a:pt x="780622" y="1491342"/>
                  </a:cubicBezTo>
                  <a:cubicBezTo>
                    <a:pt x="762457" y="1485731"/>
                    <a:pt x="744672" y="1479168"/>
                    <a:pt x="727173" y="1471845"/>
                  </a:cubicBezTo>
                  <a:cubicBezTo>
                    <a:pt x="709674" y="1464523"/>
                    <a:pt x="692650" y="1456153"/>
                    <a:pt x="676007" y="1447118"/>
                  </a:cubicBezTo>
                  <a:cubicBezTo>
                    <a:pt x="659377" y="1438022"/>
                    <a:pt x="643220" y="1428086"/>
                    <a:pt x="627598" y="1417350"/>
                  </a:cubicBezTo>
                  <a:cubicBezTo>
                    <a:pt x="611903" y="1406692"/>
                    <a:pt x="596791" y="1395200"/>
                    <a:pt x="582328" y="1382922"/>
                  </a:cubicBezTo>
                  <a:cubicBezTo>
                    <a:pt x="567788" y="1370743"/>
                    <a:pt x="553884" y="1357823"/>
                    <a:pt x="540672" y="1344214"/>
                  </a:cubicBezTo>
                  <a:cubicBezTo>
                    <a:pt x="527548" y="1330614"/>
                    <a:pt x="514994" y="1316349"/>
                    <a:pt x="503201" y="1301512"/>
                  </a:cubicBezTo>
                  <a:cubicBezTo>
                    <a:pt x="491402" y="1286691"/>
                    <a:pt x="480387" y="1271263"/>
                    <a:pt x="470199" y="1255291"/>
                  </a:cubicBezTo>
                  <a:cubicBezTo>
                    <a:pt x="459928" y="1239314"/>
                    <a:pt x="450417" y="1222892"/>
                    <a:pt x="441668" y="1206027"/>
                  </a:cubicBezTo>
                  <a:cubicBezTo>
                    <a:pt x="433108" y="1189098"/>
                    <a:pt x="425310" y="1171789"/>
                    <a:pt x="418462" y="1154100"/>
                  </a:cubicBezTo>
                  <a:cubicBezTo>
                    <a:pt x="411615" y="1136410"/>
                    <a:pt x="405623" y="1118435"/>
                    <a:pt x="400582" y="1100175"/>
                  </a:cubicBezTo>
                  <a:cubicBezTo>
                    <a:pt x="395486" y="1081918"/>
                    <a:pt x="391328" y="1063411"/>
                    <a:pt x="388124" y="1044729"/>
                  </a:cubicBezTo>
                  <a:cubicBezTo>
                    <a:pt x="384868" y="1026057"/>
                    <a:pt x="382551" y="1007235"/>
                    <a:pt x="381181" y="988332"/>
                  </a:cubicBezTo>
                  <a:cubicBezTo>
                    <a:pt x="380325" y="974922"/>
                    <a:pt x="379850" y="961512"/>
                    <a:pt x="379850" y="948102"/>
                  </a:cubicBezTo>
                  <a:cubicBezTo>
                    <a:pt x="379850" y="929081"/>
                    <a:pt x="380769" y="910060"/>
                    <a:pt x="382608" y="891039"/>
                  </a:cubicBezTo>
                  <a:cubicBezTo>
                    <a:pt x="384501" y="872170"/>
                    <a:pt x="387358" y="853409"/>
                    <a:pt x="391167" y="834832"/>
                  </a:cubicBezTo>
                  <a:cubicBezTo>
                    <a:pt x="394876" y="815811"/>
                    <a:pt x="399631" y="797836"/>
                    <a:pt x="405147" y="779766"/>
                  </a:cubicBezTo>
                  <a:cubicBezTo>
                    <a:pt x="410664" y="761696"/>
                    <a:pt x="417321" y="743816"/>
                    <a:pt x="424168" y="726317"/>
                  </a:cubicBezTo>
                  <a:cubicBezTo>
                    <a:pt x="431016" y="708818"/>
                    <a:pt x="439861" y="691794"/>
                    <a:pt x="448991" y="675151"/>
                  </a:cubicBezTo>
                  <a:cubicBezTo>
                    <a:pt x="458020" y="658502"/>
                    <a:pt x="467924" y="642343"/>
                    <a:pt x="478664" y="626742"/>
                  </a:cubicBezTo>
                  <a:cubicBezTo>
                    <a:pt x="489442" y="611082"/>
                    <a:pt x="500886" y="595992"/>
                    <a:pt x="512997" y="581472"/>
                  </a:cubicBezTo>
                  <a:cubicBezTo>
                    <a:pt x="525107" y="566953"/>
                    <a:pt x="538041" y="553068"/>
                    <a:pt x="551799" y="539816"/>
                  </a:cubicBezTo>
                  <a:cubicBezTo>
                    <a:pt x="565368" y="526628"/>
                    <a:pt x="579602" y="514138"/>
                    <a:pt x="594502" y="502345"/>
                  </a:cubicBezTo>
                  <a:cubicBezTo>
                    <a:pt x="609345" y="490546"/>
                    <a:pt x="624772" y="479501"/>
                    <a:pt x="640723" y="469248"/>
                  </a:cubicBezTo>
                  <a:cubicBezTo>
                    <a:pt x="672674" y="448803"/>
                    <a:pt x="706570" y="431569"/>
                    <a:pt x="741914" y="417796"/>
                  </a:cubicBezTo>
                  <a:cubicBezTo>
                    <a:pt x="759604" y="410949"/>
                    <a:pt x="777579" y="404957"/>
                    <a:pt x="795839" y="399822"/>
                  </a:cubicBezTo>
                  <a:cubicBezTo>
                    <a:pt x="814099" y="394781"/>
                    <a:pt x="832645" y="390311"/>
                    <a:pt x="851285" y="387363"/>
                  </a:cubicBezTo>
                  <a:cubicBezTo>
                    <a:pt x="869926" y="384415"/>
                    <a:pt x="889327" y="381942"/>
                    <a:pt x="907778" y="380515"/>
                  </a:cubicBezTo>
                  <a:cubicBezTo>
                    <a:pt x="921092" y="379564"/>
                    <a:pt x="934502" y="379089"/>
                    <a:pt x="948007" y="379089"/>
                  </a:cubicBezTo>
                  <a:close/>
                </a:path>
              </a:pathLst>
            </a:custGeom>
            <a:solidFill>
              <a:srgbClr val="C415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3" name="Google Shape;53;p15"/>
            <p:cNvGrpSpPr/>
            <p:nvPr/>
          </p:nvGrpSpPr>
          <p:grpSpPr>
            <a:xfrm>
              <a:off x="6145030" y="842207"/>
              <a:ext cx="1573800" cy="1572980"/>
              <a:chOff x="6145030" y="842207"/>
              <a:chExt cx="1573800" cy="1572980"/>
            </a:xfrm>
          </p:grpSpPr>
          <p:sp>
            <p:nvSpPr>
              <p:cNvPr id="54" name="Google Shape;54;p15"/>
              <p:cNvSpPr/>
              <p:nvPr/>
            </p:nvSpPr>
            <p:spPr>
              <a:xfrm>
                <a:off x="6145580" y="842207"/>
                <a:ext cx="1572902" cy="1572980"/>
              </a:xfrm>
              <a:custGeom>
                <a:avLst/>
                <a:gdLst/>
                <a:ahLst/>
                <a:cxnLst/>
                <a:rect l="l" t="t" r="r" b="b"/>
                <a:pathLst>
                  <a:path w="1895063" h="1895157" extrusionOk="0">
                    <a:moveTo>
                      <a:pt x="947817" y="0"/>
                    </a:moveTo>
                    <a:cubicBezTo>
                      <a:pt x="916115" y="0"/>
                      <a:pt x="884413" y="1585"/>
                      <a:pt x="852712" y="4755"/>
                    </a:cubicBezTo>
                    <a:cubicBezTo>
                      <a:pt x="789784" y="11247"/>
                      <a:pt x="727659" y="23990"/>
                      <a:pt x="667257" y="42797"/>
                    </a:cubicBezTo>
                    <a:cubicBezTo>
                      <a:pt x="637013" y="52308"/>
                      <a:pt x="607341" y="63055"/>
                      <a:pt x="578239" y="75323"/>
                    </a:cubicBezTo>
                    <a:cubicBezTo>
                      <a:pt x="549136" y="87592"/>
                      <a:pt x="520700" y="101382"/>
                      <a:pt x="492644" y="116504"/>
                    </a:cubicBezTo>
                    <a:cubicBezTo>
                      <a:pt x="465265" y="131503"/>
                      <a:pt x="438665" y="147882"/>
                      <a:pt x="412946" y="165578"/>
                    </a:cubicBezTo>
                    <a:cubicBezTo>
                      <a:pt x="386887" y="183458"/>
                      <a:pt x="361748" y="202479"/>
                      <a:pt x="337528" y="222641"/>
                    </a:cubicBezTo>
                    <a:cubicBezTo>
                      <a:pt x="313331" y="242970"/>
                      <a:pt x="290191" y="264524"/>
                      <a:pt x="268196" y="287217"/>
                    </a:cubicBezTo>
                    <a:cubicBezTo>
                      <a:pt x="246161" y="309869"/>
                      <a:pt x="225275" y="333612"/>
                      <a:pt x="205617" y="358356"/>
                    </a:cubicBezTo>
                    <a:cubicBezTo>
                      <a:pt x="186025" y="383083"/>
                      <a:pt x="167575" y="408857"/>
                      <a:pt x="150551" y="435391"/>
                    </a:cubicBezTo>
                    <a:cubicBezTo>
                      <a:pt x="133527" y="461925"/>
                      <a:pt x="117740" y="489410"/>
                      <a:pt x="102999" y="517562"/>
                    </a:cubicBezTo>
                    <a:cubicBezTo>
                      <a:pt x="88257" y="545713"/>
                      <a:pt x="75799" y="574625"/>
                      <a:pt x="64291" y="604107"/>
                    </a:cubicBezTo>
                    <a:cubicBezTo>
                      <a:pt x="52783" y="633590"/>
                      <a:pt x="42987" y="663833"/>
                      <a:pt x="34523" y="694267"/>
                    </a:cubicBezTo>
                    <a:cubicBezTo>
                      <a:pt x="26059" y="724700"/>
                      <a:pt x="19211" y="755609"/>
                      <a:pt x="13790" y="786709"/>
                    </a:cubicBezTo>
                    <a:cubicBezTo>
                      <a:pt x="8369" y="817808"/>
                      <a:pt x="4280" y="849193"/>
                      <a:pt x="2378" y="880768"/>
                    </a:cubicBezTo>
                    <a:cubicBezTo>
                      <a:pt x="856" y="903022"/>
                      <a:pt x="0" y="925372"/>
                      <a:pt x="0" y="947341"/>
                    </a:cubicBezTo>
                    <a:cubicBezTo>
                      <a:pt x="0" y="978916"/>
                      <a:pt x="1902" y="1010491"/>
                      <a:pt x="5136" y="1041876"/>
                    </a:cubicBezTo>
                    <a:cubicBezTo>
                      <a:pt x="8439" y="1073297"/>
                      <a:pt x="13328" y="1104531"/>
                      <a:pt x="19782" y="1135459"/>
                    </a:cubicBezTo>
                    <a:cubicBezTo>
                      <a:pt x="21684" y="1144969"/>
                      <a:pt x="23681" y="1153719"/>
                      <a:pt x="25869" y="1162849"/>
                    </a:cubicBezTo>
                    <a:lnTo>
                      <a:pt x="28151" y="1172360"/>
                    </a:lnTo>
                    <a:cubicBezTo>
                      <a:pt x="43169" y="1233780"/>
                      <a:pt x="64359" y="1293524"/>
                      <a:pt x="91396" y="1350681"/>
                    </a:cubicBezTo>
                    <a:cubicBezTo>
                      <a:pt x="104901" y="1379213"/>
                      <a:pt x="119927" y="1407174"/>
                      <a:pt x="136000" y="1434184"/>
                    </a:cubicBezTo>
                    <a:cubicBezTo>
                      <a:pt x="152247" y="1461312"/>
                      <a:pt x="169864" y="1487595"/>
                      <a:pt x="188784" y="1512931"/>
                    </a:cubicBezTo>
                    <a:cubicBezTo>
                      <a:pt x="207805" y="1538292"/>
                      <a:pt x="227903" y="1562639"/>
                      <a:pt x="249080" y="1585971"/>
                    </a:cubicBezTo>
                    <a:cubicBezTo>
                      <a:pt x="270257" y="1609304"/>
                      <a:pt x="292702" y="1631495"/>
                      <a:pt x="316414" y="1652545"/>
                    </a:cubicBezTo>
                    <a:cubicBezTo>
                      <a:pt x="339968" y="1673645"/>
                      <a:pt x="364568" y="1693547"/>
                      <a:pt x="390121" y="1712176"/>
                    </a:cubicBezTo>
                    <a:cubicBezTo>
                      <a:pt x="415629" y="1730819"/>
                      <a:pt x="442071" y="1748151"/>
                      <a:pt x="469343" y="1764103"/>
                    </a:cubicBezTo>
                    <a:cubicBezTo>
                      <a:pt x="496670" y="1780081"/>
                      <a:pt x="524663" y="1794664"/>
                      <a:pt x="553321" y="1807851"/>
                    </a:cubicBezTo>
                    <a:cubicBezTo>
                      <a:pt x="582024" y="1821051"/>
                      <a:pt x="611386" y="1832764"/>
                      <a:pt x="641293" y="1842945"/>
                    </a:cubicBezTo>
                    <a:cubicBezTo>
                      <a:pt x="671283" y="1853217"/>
                      <a:pt x="701653" y="1861966"/>
                      <a:pt x="732404" y="1869194"/>
                    </a:cubicBezTo>
                    <a:cubicBezTo>
                      <a:pt x="763123" y="1876517"/>
                      <a:pt x="794222" y="1882319"/>
                      <a:pt x="825512" y="1886598"/>
                    </a:cubicBezTo>
                    <a:cubicBezTo>
                      <a:pt x="856834" y="1890877"/>
                      <a:pt x="888355" y="1893543"/>
                      <a:pt x="919951" y="1894587"/>
                    </a:cubicBezTo>
                    <a:cubicBezTo>
                      <a:pt x="929461" y="1894587"/>
                      <a:pt x="938496" y="1895063"/>
                      <a:pt x="947817" y="1895158"/>
                    </a:cubicBezTo>
                    <a:cubicBezTo>
                      <a:pt x="979392" y="1895158"/>
                      <a:pt x="1010966" y="1893256"/>
                      <a:pt x="1042351" y="1890022"/>
                    </a:cubicBezTo>
                    <a:cubicBezTo>
                      <a:pt x="1073772" y="1886718"/>
                      <a:pt x="1105006" y="1881830"/>
                      <a:pt x="1135934" y="1875376"/>
                    </a:cubicBezTo>
                    <a:cubicBezTo>
                      <a:pt x="1145445" y="1873569"/>
                      <a:pt x="1154195" y="1871477"/>
                      <a:pt x="1163325" y="1869289"/>
                    </a:cubicBezTo>
                    <a:cubicBezTo>
                      <a:pt x="1184864" y="1776870"/>
                      <a:pt x="1220127" y="1688199"/>
                      <a:pt x="1267940" y="1606229"/>
                    </a:cubicBezTo>
                    <a:cubicBezTo>
                      <a:pt x="1283918" y="1579029"/>
                      <a:pt x="1301227" y="1552621"/>
                      <a:pt x="1319867" y="1527006"/>
                    </a:cubicBezTo>
                    <a:cubicBezTo>
                      <a:pt x="1338888" y="1501518"/>
                      <a:pt x="1357909" y="1476886"/>
                      <a:pt x="1379403" y="1453395"/>
                    </a:cubicBezTo>
                    <a:cubicBezTo>
                      <a:pt x="1400897" y="1429904"/>
                      <a:pt x="1422771" y="1407364"/>
                      <a:pt x="1445977" y="1386061"/>
                    </a:cubicBezTo>
                    <a:cubicBezTo>
                      <a:pt x="1469182" y="1364757"/>
                      <a:pt x="1493529" y="1344595"/>
                      <a:pt x="1519017" y="1325669"/>
                    </a:cubicBezTo>
                    <a:cubicBezTo>
                      <a:pt x="1544506" y="1306743"/>
                      <a:pt x="1570660" y="1289149"/>
                      <a:pt x="1597669" y="1272886"/>
                    </a:cubicBezTo>
                    <a:cubicBezTo>
                      <a:pt x="1624679" y="1256623"/>
                      <a:pt x="1652640" y="1241786"/>
                      <a:pt x="1681266" y="1228281"/>
                    </a:cubicBezTo>
                    <a:cubicBezTo>
                      <a:pt x="1709835" y="1214765"/>
                      <a:pt x="1739070" y="1202703"/>
                      <a:pt x="1768858" y="1192141"/>
                    </a:cubicBezTo>
                    <a:cubicBezTo>
                      <a:pt x="1798626" y="1181680"/>
                      <a:pt x="1828965" y="1172550"/>
                      <a:pt x="1859588" y="1165037"/>
                    </a:cubicBezTo>
                    <a:lnTo>
                      <a:pt x="1869099" y="1162754"/>
                    </a:lnTo>
                    <a:cubicBezTo>
                      <a:pt x="1876422" y="1132035"/>
                      <a:pt x="1882223" y="1100936"/>
                      <a:pt x="1886503" y="1069646"/>
                    </a:cubicBezTo>
                    <a:cubicBezTo>
                      <a:pt x="1890782" y="1038356"/>
                      <a:pt x="1893448" y="1006866"/>
                      <a:pt x="1894492" y="975302"/>
                    </a:cubicBezTo>
                    <a:cubicBezTo>
                      <a:pt x="1894492" y="965792"/>
                      <a:pt x="1895063" y="956281"/>
                      <a:pt x="1895063" y="947436"/>
                    </a:cubicBezTo>
                    <a:cubicBezTo>
                      <a:pt x="1895115" y="915674"/>
                      <a:pt x="1893528" y="883930"/>
                      <a:pt x="1890307" y="852331"/>
                    </a:cubicBezTo>
                    <a:cubicBezTo>
                      <a:pt x="1887195" y="820888"/>
                      <a:pt x="1882497" y="789622"/>
                      <a:pt x="1876232" y="758653"/>
                    </a:cubicBezTo>
                    <a:cubicBezTo>
                      <a:pt x="1869892" y="727649"/>
                      <a:pt x="1862061" y="697025"/>
                      <a:pt x="1852741" y="666781"/>
                    </a:cubicBezTo>
                    <a:cubicBezTo>
                      <a:pt x="1843421" y="636538"/>
                      <a:pt x="1832674" y="607182"/>
                      <a:pt x="1820500" y="578714"/>
                    </a:cubicBezTo>
                    <a:cubicBezTo>
                      <a:pt x="1808195" y="549504"/>
                      <a:pt x="1794419" y="520936"/>
                      <a:pt x="1779225" y="493120"/>
                    </a:cubicBezTo>
                    <a:cubicBezTo>
                      <a:pt x="1718449" y="381825"/>
                      <a:pt x="1635948" y="283865"/>
                      <a:pt x="1536612" y="205046"/>
                    </a:cubicBezTo>
                    <a:cubicBezTo>
                      <a:pt x="1487067" y="165769"/>
                      <a:pt x="1433735" y="131521"/>
                      <a:pt x="1377406" y="102809"/>
                    </a:cubicBezTo>
                    <a:cubicBezTo>
                      <a:pt x="1349445" y="88733"/>
                      <a:pt x="1320724" y="75926"/>
                      <a:pt x="1291241" y="64386"/>
                    </a:cubicBezTo>
                    <a:cubicBezTo>
                      <a:pt x="1261758" y="52847"/>
                      <a:pt x="1231769" y="42892"/>
                      <a:pt x="1201272" y="34523"/>
                    </a:cubicBezTo>
                    <a:cubicBezTo>
                      <a:pt x="1170933" y="26154"/>
                      <a:pt x="1140024" y="19211"/>
                      <a:pt x="1108925" y="13790"/>
                    </a:cubicBezTo>
                    <a:cubicBezTo>
                      <a:pt x="1077825" y="8369"/>
                      <a:pt x="1046346" y="4280"/>
                      <a:pt x="1014866" y="2378"/>
                    </a:cubicBezTo>
                    <a:cubicBezTo>
                      <a:pt x="992516" y="856"/>
                      <a:pt x="970166" y="0"/>
                      <a:pt x="948292" y="0"/>
                    </a:cubicBezTo>
                    <a:close/>
                    <a:moveTo>
                      <a:pt x="947817" y="379089"/>
                    </a:moveTo>
                    <a:cubicBezTo>
                      <a:pt x="966874" y="379081"/>
                      <a:pt x="985919" y="380033"/>
                      <a:pt x="1004880" y="381942"/>
                    </a:cubicBezTo>
                    <a:cubicBezTo>
                      <a:pt x="1023901" y="383844"/>
                      <a:pt x="1042605" y="386665"/>
                      <a:pt x="1060992" y="390406"/>
                    </a:cubicBezTo>
                    <a:cubicBezTo>
                      <a:pt x="1080013" y="394210"/>
                      <a:pt x="1097988" y="398966"/>
                      <a:pt x="1116153" y="404482"/>
                    </a:cubicBezTo>
                    <a:cubicBezTo>
                      <a:pt x="1134318" y="409998"/>
                      <a:pt x="1152007" y="416560"/>
                      <a:pt x="1169507" y="423503"/>
                    </a:cubicBezTo>
                    <a:cubicBezTo>
                      <a:pt x="1187006" y="430445"/>
                      <a:pt x="1204030" y="439195"/>
                      <a:pt x="1220673" y="448230"/>
                    </a:cubicBezTo>
                    <a:cubicBezTo>
                      <a:pt x="1237316" y="457265"/>
                      <a:pt x="1253484" y="467251"/>
                      <a:pt x="1269177" y="477998"/>
                    </a:cubicBezTo>
                    <a:cubicBezTo>
                      <a:pt x="1284869" y="488745"/>
                      <a:pt x="1299896" y="500157"/>
                      <a:pt x="1314447" y="512331"/>
                    </a:cubicBezTo>
                    <a:cubicBezTo>
                      <a:pt x="1328998" y="524504"/>
                      <a:pt x="1342978" y="537534"/>
                      <a:pt x="1356007" y="551134"/>
                    </a:cubicBezTo>
                    <a:cubicBezTo>
                      <a:pt x="1369226" y="564712"/>
                      <a:pt x="1381733" y="578965"/>
                      <a:pt x="1393479" y="593836"/>
                    </a:cubicBezTo>
                    <a:cubicBezTo>
                      <a:pt x="1405277" y="608680"/>
                      <a:pt x="1416323" y="624106"/>
                      <a:pt x="1426576" y="640057"/>
                    </a:cubicBezTo>
                    <a:cubicBezTo>
                      <a:pt x="1436932" y="656007"/>
                      <a:pt x="1446455" y="672482"/>
                      <a:pt x="1455107" y="689416"/>
                    </a:cubicBezTo>
                    <a:cubicBezTo>
                      <a:pt x="1463662" y="706483"/>
                      <a:pt x="1471344" y="723973"/>
                      <a:pt x="1478123" y="741819"/>
                    </a:cubicBezTo>
                    <a:cubicBezTo>
                      <a:pt x="1484970" y="759509"/>
                      <a:pt x="1490930" y="777484"/>
                      <a:pt x="1496002" y="795744"/>
                    </a:cubicBezTo>
                    <a:cubicBezTo>
                      <a:pt x="1501043" y="814004"/>
                      <a:pt x="1505513" y="832549"/>
                      <a:pt x="1508461" y="851190"/>
                    </a:cubicBezTo>
                    <a:cubicBezTo>
                      <a:pt x="1511691" y="869894"/>
                      <a:pt x="1513976" y="888749"/>
                      <a:pt x="1515308" y="907682"/>
                    </a:cubicBezTo>
                    <a:cubicBezTo>
                      <a:pt x="1516260" y="920997"/>
                      <a:pt x="1516735" y="934407"/>
                      <a:pt x="1516735" y="947912"/>
                    </a:cubicBezTo>
                    <a:cubicBezTo>
                      <a:pt x="1516748" y="966969"/>
                      <a:pt x="1515796" y="986014"/>
                      <a:pt x="1513882" y="1004975"/>
                    </a:cubicBezTo>
                    <a:cubicBezTo>
                      <a:pt x="1511980" y="1023996"/>
                      <a:pt x="1509158" y="1042731"/>
                      <a:pt x="1505417" y="1061182"/>
                    </a:cubicBezTo>
                    <a:cubicBezTo>
                      <a:pt x="1501677" y="1079632"/>
                      <a:pt x="1496985" y="1097988"/>
                      <a:pt x="1491342" y="1116248"/>
                    </a:cubicBezTo>
                    <a:cubicBezTo>
                      <a:pt x="1485751" y="1134382"/>
                      <a:pt x="1479244" y="1152222"/>
                      <a:pt x="1471846" y="1169697"/>
                    </a:cubicBezTo>
                    <a:cubicBezTo>
                      <a:pt x="1464427" y="1187101"/>
                      <a:pt x="1456248" y="1204220"/>
                      <a:pt x="1447118" y="1220863"/>
                    </a:cubicBezTo>
                    <a:cubicBezTo>
                      <a:pt x="1437988" y="1237507"/>
                      <a:pt x="1428097" y="1253675"/>
                      <a:pt x="1417445" y="1269272"/>
                    </a:cubicBezTo>
                    <a:cubicBezTo>
                      <a:pt x="1406794" y="1284869"/>
                      <a:pt x="1395191" y="1300086"/>
                      <a:pt x="1383017" y="1314637"/>
                    </a:cubicBezTo>
                    <a:cubicBezTo>
                      <a:pt x="1370844" y="1329188"/>
                      <a:pt x="1357815" y="1343168"/>
                      <a:pt x="1344215" y="1356198"/>
                    </a:cubicBezTo>
                    <a:cubicBezTo>
                      <a:pt x="1330666" y="1369412"/>
                      <a:pt x="1316444" y="1381919"/>
                      <a:pt x="1301607" y="1393669"/>
                    </a:cubicBezTo>
                    <a:cubicBezTo>
                      <a:pt x="1286644" y="1405462"/>
                      <a:pt x="1271205" y="1416494"/>
                      <a:pt x="1255291" y="1426766"/>
                    </a:cubicBezTo>
                    <a:cubicBezTo>
                      <a:pt x="1239386" y="1437142"/>
                      <a:pt x="1222942" y="1446665"/>
                      <a:pt x="1206027" y="1455297"/>
                    </a:cubicBezTo>
                    <a:cubicBezTo>
                      <a:pt x="1189129" y="1463922"/>
                      <a:pt x="1171797" y="1471668"/>
                      <a:pt x="1154100" y="1478503"/>
                    </a:cubicBezTo>
                    <a:cubicBezTo>
                      <a:pt x="1136441" y="1485404"/>
                      <a:pt x="1118443" y="1491403"/>
                      <a:pt x="1100175" y="1496478"/>
                    </a:cubicBezTo>
                    <a:cubicBezTo>
                      <a:pt x="1081915" y="1501518"/>
                      <a:pt x="1063369" y="1505988"/>
                      <a:pt x="1044729" y="1508936"/>
                    </a:cubicBezTo>
                    <a:cubicBezTo>
                      <a:pt x="1026057" y="1512172"/>
                      <a:pt x="1007234" y="1514457"/>
                      <a:pt x="988331" y="1515784"/>
                    </a:cubicBezTo>
                    <a:cubicBezTo>
                      <a:pt x="974953" y="1516735"/>
                      <a:pt x="961544" y="1517210"/>
                      <a:pt x="948102" y="1517210"/>
                    </a:cubicBezTo>
                    <a:cubicBezTo>
                      <a:pt x="910152" y="1517220"/>
                      <a:pt x="872299" y="1513396"/>
                      <a:pt x="835117" y="1505798"/>
                    </a:cubicBezTo>
                    <a:cubicBezTo>
                      <a:pt x="816096" y="1502089"/>
                      <a:pt x="798121" y="1497334"/>
                      <a:pt x="780051" y="1491817"/>
                    </a:cubicBezTo>
                    <a:cubicBezTo>
                      <a:pt x="761981" y="1486301"/>
                      <a:pt x="744102" y="1479644"/>
                      <a:pt x="726602" y="1472321"/>
                    </a:cubicBezTo>
                    <a:cubicBezTo>
                      <a:pt x="709103" y="1464998"/>
                      <a:pt x="692079" y="1456629"/>
                      <a:pt x="675436" y="1447594"/>
                    </a:cubicBezTo>
                    <a:cubicBezTo>
                      <a:pt x="658806" y="1438497"/>
                      <a:pt x="642649" y="1428562"/>
                      <a:pt x="627028" y="1417826"/>
                    </a:cubicBezTo>
                    <a:cubicBezTo>
                      <a:pt x="611356" y="1407170"/>
                      <a:pt x="596245" y="1395710"/>
                      <a:pt x="581758" y="1383493"/>
                    </a:cubicBezTo>
                    <a:cubicBezTo>
                      <a:pt x="567238" y="1371193"/>
                      <a:pt x="553353" y="1358258"/>
                      <a:pt x="540101" y="1344690"/>
                    </a:cubicBezTo>
                    <a:cubicBezTo>
                      <a:pt x="526977" y="1331090"/>
                      <a:pt x="514423" y="1316824"/>
                      <a:pt x="502630" y="1302083"/>
                    </a:cubicBezTo>
                    <a:cubicBezTo>
                      <a:pt x="490854" y="1287212"/>
                      <a:pt x="479839" y="1271753"/>
                      <a:pt x="469629" y="1255767"/>
                    </a:cubicBezTo>
                    <a:cubicBezTo>
                      <a:pt x="459357" y="1239789"/>
                      <a:pt x="449847" y="1223336"/>
                      <a:pt x="441097" y="1206407"/>
                    </a:cubicBezTo>
                    <a:cubicBezTo>
                      <a:pt x="432494" y="1189532"/>
                      <a:pt x="424749" y="1172232"/>
                      <a:pt x="417892" y="1154575"/>
                    </a:cubicBezTo>
                    <a:cubicBezTo>
                      <a:pt x="411044" y="1136886"/>
                      <a:pt x="405052" y="1118911"/>
                      <a:pt x="399917" y="1100651"/>
                    </a:cubicBezTo>
                    <a:cubicBezTo>
                      <a:pt x="394876" y="1082390"/>
                      <a:pt x="390406" y="1063845"/>
                      <a:pt x="387553" y="1045204"/>
                    </a:cubicBezTo>
                    <a:cubicBezTo>
                      <a:pt x="384292" y="1026502"/>
                      <a:pt x="381975" y="1007647"/>
                      <a:pt x="380610" y="988712"/>
                    </a:cubicBezTo>
                    <a:cubicBezTo>
                      <a:pt x="379754" y="975397"/>
                      <a:pt x="379184" y="961987"/>
                      <a:pt x="379184" y="948578"/>
                    </a:cubicBezTo>
                    <a:cubicBezTo>
                      <a:pt x="379184" y="929557"/>
                      <a:pt x="380230" y="910535"/>
                      <a:pt x="382037" y="891514"/>
                    </a:cubicBezTo>
                    <a:cubicBezTo>
                      <a:pt x="383937" y="872678"/>
                      <a:pt x="386794" y="853949"/>
                      <a:pt x="390596" y="835403"/>
                    </a:cubicBezTo>
                    <a:cubicBezTo>
                      <a:pt x="394336" y="816786"/>
                      <a:pt x="399034" y="798374"/>
                      <a:pt x="404672" y="780242"/>
                    </a:cubicBezTo>
                    <a:cubicBezTo>
                      <a:pt x="410251" y="762172"/>
                      <a:pt x="416592" y="744387"/>
                      <a:pt x="423693" y="726888"/>
                    </a:cubicBezTo>
                    <a:cubicBezTo>
                      <a:pt x="431111" y="709483"/>
                      <a:pt x="439385" y="692365"/>
                      <a:pt x="448420" y="675721"/>
                    </a:cubicBezTo>
                    <a:cubicBezTo>
                      <a:pt x="457455" y="659078"/>
                      <a:pt x="467441" y="642910"/>
                      <a:pt x="478188" y="627218"/>
                    </a:cubicBezTo>
                    <a:cubicBezTo>
                      <a:pt x="488892" y="611556"/>
                      <a:pt x="500383" y="596447"/>
                      <a:pt x="512616" y="581948"/>
                    </a:cubicBezTo>
                    <a:cubicBezTo>
                      <a:pt x="524789" y="567492"/>
                      <a:pt x="537692" y="553638"/>
                      <a:pt x="551324" y="540387"/>
                    </a:cubicBezTo>
                    <a:cubicBezTo>
                      <a:pt x="564924" y="527262"/>
                      <a:pt x="579190" y="514708"/>
                      <a:pt x="594026" y="502915"/>
                    </a:cubicBezTo>
                    <a:cubicBezTo>
                      <a:pt x="608870" y="491117"/>
                      <a:pt x="624296" y="480071"/>
                      <a:pt x="640247" y="469819"/>
                    </a:cubicBezTo>
                    <a:cubicBezTo>
                      <a:pt x="656225" y="459643"/>
                      <a:pt x="672678" y="450132"/>
                      <a:pt x="689606" y="441287"/>
                    </a:cubicBezTo>
                    <a:cubicBezTo>
                      <a:pt x="723499" y="423828"/>
                      <a:pt x="759056" y="409809"/>
                      <a:pt x="795744" y="399441"/>
                    </a:cubicBezTo>
                    <a:cubicBezTo>
                      <a:pt x="813909" y="394401"/>
                      <a:pt x="832454" y="389931"/>
                      <a:pt x="851190" y="386982"/>
                    </a:cubicBezTo>
                    <a:cubicBezTo>
                      <a:pt x="869835" y="383846"/>
                      <a:pt x="888626" y="381656"/>
                      <a:pt x="907492" y="380420"/>
                    </a:cubicBezTo>
                    <a:cubicBezTo>
                      <a:pt x="920807" y="379469"/>
                      <a:pt x="934217" y="378994"/>
                      <a:pt x="947722" y="3789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55;p15"/>
              <p:cNvSpPr txBox="1"/>
              <p:nvPr/>
            </p:nvSpPr>
            <p:spPr>
              <a:xfrm>
                <a:off x="6145030" y="1381412"/>
                <a:ext cx="1573800" cy="400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dirty="0">
                  <a:solidFill>
                    <a:schemeClr val="accen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endParaRPr>
              </a:p>
            </p:txBody>
          </p:sp>
        </p:grpSp>
        <p:sp>
          <p:nvSpPr>
            <p:cNvPr id="56" name="Google Shape;56;p15"/>
            <p:cNvSpPr txBox="1"/>
            <p:nvPr/>
          </p:nvSpPr>
          <p:spPr>
            <a:xfrm>
              <a:off x="6145693" y="3314165"/>
              <a:ext cx="1572600" cy="40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accent5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grpSp>
          <p:nvGrpSpPr>
            <p:cNvPr id="57" name="Google Shape;57;p15"/>
            <p:cNvGrpSpPr/>
            <p:nvPr/>
          </p:nvGrpSpPr>
          <p:grpSpPr>
            <a:xfrm>
              <a:off x="7088771" y="1785064"/>
              <a:ext cx="1573830" cy="1573375"/>
              <a:chOff x="7088771" y="1785064"/>
              <a:chExt cx="1573830" cy="1573375"/>
            </a:xfrm>
          </p:grpSpPr>
          <p:sp>
            <p:nvSpPr>
              <p:cNvPr id="58" name="Google Shape;58;p15"/>
              <p:cNvSpPr/>
              <p:nvPr/>
            </p:nvSpPr>
            <p:spPr>
              <a:xfrm>
                <a:off x="7088831" y="1785064"/>
                <a:ext cx="1573770" cy="1573375"/>
              </a:xfrm>
              <a:custGeom>
                <a:avLst/>
                <a:gdLst/>
                <a:ahLst/>
                <a:cxnLst/>
                <a:rect l="l" t="t" r="r" b="b"/>
                <a:pathLst>
                  <a:path w="1896108" h="1895633" extrusionOk="0">
                    <a:moveTo>
                      <a:pt x="947246" y="0"/>
                    </a:moveTo>
                    <a:cubicBezTo>
                      <a:pt x="915667" y="93"/>
                      <a:pt x="884115" y="1807"/>
                      <a:pt x="852712" y="5136"/>
                    </a:cubicBezTo>
                    <a:cubicBezTo>
                      <a:pt x="821010" y="8496"/>
                      <a:pt x="789784" y="13346"/>
                      <a:pt x="759033" y="19687"/>
                    </a:cubicBezTo>
                    <a:cubicBezTo>
                      <a:pt x="749523" y="21589"/>
                      <a:pt x="740868" y="23681"/>
                      <a:pt x="731738" y="25869"/>
                    </a:cubicBezTo>
                    <a:lnTo>
                      <a:pt x="722228" y="28056"/>
                    </a:lnTo>
                    <a:cubicBezTo>
                      <a:pt x="691549" y="35603"/>
                      <a:pt x="661268" y="44681"/>
                      <a:pt x="631497" y="55256"/>
                    </a:cubicBezTo>
                    <a:cubicBezTo>
                      <a:pt x="601695" y="65744"/>
                      <a:pt x="572458" y="77775"/>
                      <a:pt x="543906" y="91301"/>
                    </a:cubicBezTo>
                    <a:cubicBezTo>
                      <a:pt x="515311" y="104806"/>
                      <a:pt x="487445" y="119674"/>
                      <a:pt x="460308" y="135905"/>
                    </a:cubicBezTo>
                    <a:cubicBezTo>
                      <a:pt x="433203" y="152168"/>
                      <a:pt x="406954" y="169858"/>
                      <a:pt x="381657" y="188688"/>
                    </a:cubicBezTo>
                    <a:cubicBezTo>
                      <a:pt x="356316" y="207586"/>
                      <a:pt x="331939" y="227742"/>
                      <a:pt x="308616" y="249080"/>
                    </a:cubicBezTo>
                    <a:cubicBezTo>
                      <a:pt x="285283" y="270384"/>
                      <a:pt x="263092" y="292828"/>
                      <a:pt x="242042" y="316414"/>
                    </a:cubicBezTo>
                    <a:cubicBezTo>
                      <a:pt x="221024" y="339905"/>
                      <a:pt x="201147" y="364538"/>
                      <a:pt x="182507" y="390026"/>
                    </a:cubicBezTo>
                    <a:cubicBezTo>
                      <a:pt x="163866" y="415514"/>
                      <a:pt x="146557" y="442048"/>
                      <a:pt x="130579" y="469248"/>
                    </a:cubicBezTo>
                    <a:cubicBezTo>
                      <a:pt x="82705" y="551189"/>
                      <a:pt x="47438" y="639869"/>
                      <a:pt x="25964" y="732309"/>
                    </a:cubicBezTo>
                    <a:cubicBezTo>
                      <a:pt x="11239" y="793816"/>
                      <a:pt x="2732" y="856647"/>
                      <a:pt x="571" y="919856"/>
                    </a:cubicBezTo>
                    <a:cubicBezTo>
                      <a:pt x="571" y="929366"/>
                      <a:pt x="0" y="938401"/>
                      <a:pt x="0" y="947722"/>
                    </a:cubicBezTo>
                    <a:cubicBezTo>
                      <a:pt x="96" y="979332"/>
                      <a:pt x="1810" y="1010916"/>
                      <a:pt x="5136" y="1042351"/>
                    </a:cubicBezTo>
                    <a:cubicBezTo>
                      <a:pt x="8496" y="1074053"/>
                      <a:pt x="13346" y="1105247"/>
                      <a:pt x="19687" y="1135934"/>
                    </a:cubicBezTo>
                    <a:cubicBezTo>
                      <a:pt x="21589" y="1145445"/>
                      <a:pt x="23681" y="1154195"/>
                      <a:pt x="25869" y="1163230"/>
                    </a:cubicBezTo>
                    <a:cubicBezTo>
                      <a:pt x="56587" y="1170458"/>
                      <a:pt x="87021" y="1179207"/>
                      <a:pt x="116884" y="1189383"/>
                    </a:cubicBezTo>
                    <a:cubicBezTo>
                      <a:pt x="146747" y="1199560"/>
                      <a:pt x="176134" y="1211448"/>
                      <a:pt x="204856" y="1224572"/>
                    </a:cubicBezTo>
                    <a:cubicBezTo>
                      <a:pt x="233578" y="1237697"/>
                      <a:pt x="261919" y="1252343"/>
                      <a:pt x="288834" y="1268321"/>
                    </a:cubicBezTo>
                    <a:cubicBezTo>
                      <a:pt x="316106" y="1284273"/>
                      <a:pt x="342548" y="1301605"/>
                      <a:pt x="368056" y="1320248"/>
                    </a:cubicBezTo>
                    <a:cubicBezTo>
                      <a:pt x="419142" y="1357530"/>
                      <a:pt x="466389" y="1399807"/>
                      <a:pt x="509097" y="1446452"/>
                    </a:cubicBezTo>
                    <a:cubicBezTo>
                      <a:pt x="530401" y="1469753"/>
                      <a:pt x="550563" y="1494005"/>
                      <a:pt x="569489" y="1519493"/>
                    </a:cubicBezTo>
                    <a:cubicBezTo>
                      <a:pt x="588415" y="1544981"/>
                      <a:pt x="605914" y="1571135"/>
                      <a:pt x="622177" y="1598145"/>
                    </a:cubicBezTo>
                    <a:cubicBezTo>
                      <a:pt x="638440" y="1625155"/>
                      <a:pt x="653372" y="1653116"/>
                      <a:pt x="666876" y="1681742"/>
                    </a:cubicBezTo>
                    <a:cubicBezTo>
                      <a:pt x="680345" y="1710320"/>
                      <a:pt x="692375" y="1739554"/>
                      <a:pt x="702921" y="1769334"/>
                    </a:cubicBezTo>
                    <a:cubicBezTo>
                      <a:pt x="713510" y="1799070"/>
                      <a:pt x="722576" y="1829345"/>
                      <a:pt x="730121" y="1860159"/>
                    </a:cubicBezTo>
                    <a:cubicBezTo>
                      <a:pt x="730787" y="1863203"/>
                      <a:pt x="731643" y="1866341"/>
                      <a:pt x="732309" y="1869670"/>
                    </a:cubicBezTo>
                    <a:cubicBezTo>
                      <a:pt x="762994" y="1877037"/>
                      <a:pt x="794040" y="1882815"/>
                      <a:pt x="825321" y="1886979"/>
                    </a:cubicBezTo>
                    <a:cubicBezTo>
                      <a:pt x="856706" y="1891227"/>
                      <a:pt x="888186" y="1893922"/>
                      <a:pt x="919761" y="1895063"/>
                    </a:cubicBezTo>
                    <a:cubicBezTo>
                      <a:pt x="929271" y="1895063"/>
                      <a:pt x="938306" y="1895538"/>
                      <a:pt x="947626" y="1895633"/>
                    </a:cubicBezTo>
                    <a:cubicBezTo>
                      <a:pt x="979328" y="1895633"/>
                      <a:pt x="1010871" y="1894048"/>
                      <a:pt x="1042256" y="1890878"/>
                    </a:cubicBezTo>
                    <a:cubicBezTo>
                      <a:pt x="1073736" y="1887645"/>
                      <a:pt x="1105025" y="1882984"/>
                      <a:pt x="1135934" y="1876708"/>
                    </a:cubicBezTo>
                    <a:cubicBezTo>
                      <a:pt x="1166909" y="1870458"/>
                      <a:pt x="1197542" y="1862617"/>
                      <a:pt x="1227711" y="1853217"/>
                    </a:cubicBezTo>
                    <a:cubicBezTo>
                      <a:pt x="1257859" y="1843706"/>
                      <a:pt x="1287627" y="1833054"/>
                      <a:pt x="1316729" y="1820786"/>
                    </a:cubicBezTo>
                    <a:cubicBezTo>
                      <a:pt x="1345831" y="1808517"/>
                      <a:pt x="1374268" y="1794727"/>
                      <a:pt x="1402324" y="1779605"/>
                    </a:cubicBezTo>
                    <a:cubicBezTo>
                      <a:pt x="1430380" y="1764484"/>
                      <a:pt x="1457009" y="1747840"/>
                      <a:pt x="1483068" y="1730056"/>
                    </a:cubicBezTo>
                    <a:cubicBezTo>
                      <a:pt x="1535256" y="1694333"/>
                      <a:pt x="1583746" y="1653489"/>
                      <a:pt x="1627818" y="1608131"/>
                    </a:cubicBezTo>
                    <a:cubicBezTo>
                      <a:pt x="1649846" y="1585467"/>
                      <a:pt x="1670701" y="1561691"/>
                      <a:pt x="1690302" y="1536897"/>
                    </a:cubicBezTo>
                    <a:cubicBezTo>
                      <a:pt x="1709976" y="1512165"/>
                      <a:pt x="1728386" y="1486454"/>
                      <a:pt x="1745463" y="1459862"/>
                    </a:cubicBezTo>
                    <a:cubicBezTo>
                      <a:pt x="1762486" y="1433328"/>
                      <a:pt x="1778274" y="1405843"/>
                      <a:pt x="1793015" y="1377692"/>
                    </a:cubicBezTo>
                    <a:cubicBezTo>
                      <a:pt x="1807756" y="1349540"/>
                      <a:pt x="1820215" y="1320629"/>
                      <a:pt x="1831628" y="1291241"/>
                    </a:cubicBezTo>
                    <a:cubicBezTo>
                      <a:pt x="1843130" y="1261820"/>
                      <a:pt x="1853098" y="1231821"/>
                      <a:pt x="1861491" y="1201367"/>
                    </a:cubicBezTo>
                    <a:cubicBezTo>
                      <a:pt x="1869955" y="1170933"/>
                      <a:pt x="1876898" y="1140024"/>
                      <a:pt x="1882319" y="1108925"/>
                    </a:cubicBezTo>
                    <a:cubicBezTo>
                      <a:pt x="1887740" y="1077825"/>
                      <a:pt x="1891829" y="1046346"/>
                      <a:pt x="1893731" y="1014866"/>
                    </a:cubicBezTo>
                    <a:cubicBezTo>
                      <a:pt x="1895253" y="992516"/>
                      <a:pt x="1896109" y="970166"/>
                      <a:pt x="1896109" y="948292"/>
                    </a:cubicBezTo>
                    <a:cubicBezTo>
                      <a:pt x="1896109" y="916717"/>
                      <a:pt x="1894492" y="885047"/>
                      <a:pt x="1891354" y="853187"/>
                    </a:cubicBezTo>
                    <a:cubicBezTo>
                      <a:pt x="1888215" y="821327"/>
                      <a:pt x="1883460" y="790513"/>
                      <a:pt x="1877183" y="759509"/>
                    </a:cubicBezTo>
                    <a:cubicBezTo>
                      <a:pt x="1870933" y="728534"/>
                      <a:pt x="1863093" y="697901"/>
                      <a:pt x="1853692" y="667732"/>
                    </a:cubicBezTo>
                    <a:cubicBezTo>
                      <a:pt x="1844373" y="637537"/>
                      <a:pt x="1833550" y="607827"/>
                      <a:pt x="1821261" y="578714"/>
                    </a:cubicBezTo>
                    <a:cubicBezTo>
                      <a:pt x="1808961" y="549612"/>
                      <a:pt x="1795234" y="521081"/>
                      <a:pt x="1780081" y="493120"/>
                    </a:cubicBezTo>
                    <a:cubicBezTo>
                      <a:pt x="1764864" y="465444"/>
                      <a:pt x="1748316" y="438434"/>
                      <a:pt x="1730531" y="412375"/>
                    </a:cubicBezTo>
                    <a:cubicBezTo>
                      <a:pt x="1712746" y="386317"/>
                      <a:pt x="1693535" y="361114"/>
                      <a:pt x="1673468" y="336957"/>
                    </a:cubicBezTo>
                    <a:cubicBezTo>
                      <a:pt x="1653401" y="312800"/>
                      <a:pt x="1631527" y="289405"/>
                      <a:pt x="1608892" y="267626"/>
                    </a:cubicBezTo>
                    <a:cubicBezTo>
                      <a:pt x="1586228" y="245597"/>
                      <a:pt x="1562452" y="224742"/>
                      <a:pt x="1537658" y="205141"/>
                    </a:cubicBezTo>
                    <a:cubicBezTo>
                      <a:pt x="1487687" y="165756"/>
                      <a:pt x="1433833" y="131564"/>
                      <a:pt x="1376931" y="103094"/>
                    </a:cubicBezTo>
                    <a:cubicBezTo>
                      <a:pt x="1263946" y="45584"/>
                      <a:pt x="1140568" y="11336"/>
                      <a:pt x="1014105" y="2378"/>
                    </a:cubicBezTo>
                    <a:cubicBezTo>
                      <a:pt x="991850" y="761"/>
                      <a:pt x="969405" y="0"/>
                      <a:pt x="947056" y="0"/>
                    </a:cubicBezTo>
                    <a:close/>
                    <a:moveTo>
                      <a:pt x="947246" y="379089"/>
                    </a:moveTo>
                    <a:cubicBezTo>
                      <a:pt x="966303" y="379076"/>
                      <a:pt x="985348" y="380028"/>
                      <a:pt x="1004309" y="381942"/>
                    </a:cubicBezTo>
                    <a:cubicBezTo>
                      <a:pt x="1023330" y="383844"/>
                      <a:pt x="1042066" y="386665"/>
                      <a:pt x="1060516" y="390406"/>
                    </a:cubicBezTo>
                    <a:cubicBezTo>
                      <a:pt x="1078967" y="394147"/>
                      <a:pt x="1097322" y="398839"/>
                      <a:pt x="1115582" y="404482"/>
                    </a:cubicBezTo>
                    <a:cubicBezTo>
                      <a:pt x="1133682" y="409901"/>
                      <a:pt x="1151490" y="416249"/>
                      <a:pt x="1168936" y="423503"/>
                    </a:cubicBezTo>
                    <a:cubicBezTo>
                      <a:pt x="1186428" y="430878"/>
                      <a:pt x="1203537" y="439131"/>
                      <a:pt x="1220197" y="448230"/>
                    </a:cubicBezTo>
                    <a:cubicBezTo>
                      <a:pt x="1236826" y="457294"/>
                      <a:pt x="1252983" y="467198"/>
                      <a:pt x="1268606" y="477903"/>
                    </a:cubicBezTo>
                    <a:cubicBezTo>
                      <a:pt x="1284330" y="488681"/>
                      <a:pt x="1299420" y="500157"/>
                      <a:pt x="1313876" y="512331"/>
                    </a:cubicBezTo>
                    <a:cubicBezTo>
                      <a:pt x="1328407" y="524487"/>
                      <a:pt x="1342280" y="537407"/>
                      <a:pt x="1355437" y="551039"/>
                    </a:cubicBezTo>
                    <a:cubicBezTo>
                      <a:pt x="1368688" y="564607"/>
                      <a:pt x="1381369" y="578841"/>
                      <a:pt x="1393479" y="593741"/>
                    </a:cubicBezTo>
                    <a:cubicBezTo>
                      <a:pt x="1405272" y="608577"/>
                      <a:pt x="1416304" y="624079"/>
                      <a:pt x="1426575" y="639962"/>
                    </a:cubicBezTo>
                    <a:cubicBezTo>
                      <a:pt x="1436847" y="655844"/>
                      <a:pt x="1446262" y="672393"/>
                      <a:pt x="1455107" y="689321"/>
                    </a:cubicBezTo>
                    <a:cubicBezTo>
                      <a:pt x="1463952" y="706250"/>
                      <a:pt x="1471465" y="723464"/>
                      <a:pt x="1478313" y="741154"/>
                    </a:cubicBezTo>
                    <a:cubicBezTo>
                      <a:pt x="1485182" y="758846"/>
                      <a:pt x="1491150" y="776876"/>
                      <a:pt x="1496192" y="795173"/>
                    </a:cubicBezTo>
                    <a:cubicBezTo>
                      <a:pt x="1501344" y="813417"/>
                      <a:pt x="1505503" y="831926"/>
                      <a:pt x="1508651" y="850619"/>
                    </a:cubicBezTo>
                    <a:cubicBezTo>
                      <a:pt x="1511886" y="869291"/>
                      <a:pt x="1514172" y="888114"/>
                      <a:pt x="1515499" y="907017"/>
                    </a:cubicBezTo>
                    <a:cubicBezTo>
                      <a:pt x="1516450" y="920458"/>
                      <a:pt x="1516925" y="933868"/>
                      <a:pt x="1516925" y="947246"/>
                    </a:cubicBezTo>
                    <a:cubicBezTo>
                      <a:pt x="1516925" y="966267"/>
                      <a:pt x="1515974" y="985288"/>
                      <a:pt x="1514167" y="1004309"/>
                    </a:cubicBezTo>
                    <a:cubicBezTo>
                      <a:pt x="1512259" y="1023177"/>
                      <a:pt x="1509403" y="1041936"/>
                      <a:pt x="1505608" y="1060516"/>
                    </a:cubicBezTo>
                    <a:cubicBezTo>
                      <a:pt x="1501899" y="1079062"/>
                      <a:pt x="1497143" y="1097417"/>
                      <a:pt x="1491627" y="1115582"/>
                    </a:cubicBezTo>
                    <a:cubicBezTo>
                      <a:pt x="1486111" y="1133747"/>
                      <a:pt x="1479454" y="1151532"/>
                      <a:pt x="1472036" y="1168936"/>
                    </a:cubicBezTo>
                    <a:cubicBezTo>
                      <a:pt x="1464711" y="1186404"/>
                      <a:pt x="1456489" y="1203482"/>
                      <a:pt x="1447403" y="1220102"/>
                    </a:cubicBezTo>
                    <a:cubicBezTo>
                      <a:pt x="1438308" y="1236763"/>
                      <a:pt x="1428372" y="1252952"/>
                      <a:pt x="1417636" y="1268606"/>
                    </a:cubicBezTo>
                    <a:cubicBezTo>
                      <a:pt x="1406978" y="1284301"/>
                      <a:pt x="1395485" y="1299413"/>
                      <a:pt x="1383208" y="1313876"/>
                    </a:cubicBezTo>
                    <a:cubicBezTo>
                      <a:pt x="1371034" y="1328332"/>
                      <a:pt x="1358132" y="1342186"/>
                      <a:pt x="1344500" y="1355437"/>
                    </a:cubicBezTo>
                    <a:cubicBezTo>
                      <a:pt x="1330868" y="1368688"/>
                      <a:pt x="1316317" y="1381274"/>
                      <a:pt x="1300847" y="1393193"/>
                    </a:cubicBezTo>
                    <a:cubicBezTo>
                      <a:pt x="1286010" y="1404987"/>
                      <a:pt x="1270508" y="1416019"/>
                      <a:pt x="1254626" y="1426290"/>
                    </a:cubicBezTo>
                    <a:cubicBezTo>
                      <a:pt x="1238743" y="1436562"/>
                      <a:pt x="1222195" y="1445882"/>
                      <a:pt x="1205361" y="1454822"/>
                    </a:cubicBezTo>
                    <a:cubicBezTo>
                      <a:pt x="1188528" y="1463762"/>
                      <a:pt x="1171123" y="1471180"/>
                      <a:pt x="1153434" y="1478027"/>
                    </a:cubicBezTo>
                    <a:cubicBezTo>
                      <a:pt x="1135744" y="1484875"/>
                      <a:pt x="1117769" y="1490866"/>
                      <a:pt x="1099509" y="1495907"/>
                    </a:cubicBezTo>
                    <a:cubicBezTo>
                      <a:pt x="1081231" y="1501048"/>
                      <a:pt x="1062691" y="1505207"/>
                      <a:pt x="1043968" y="1508366"/>
                    </a:cubicBezTo>
                    <a:cubicBezTo>
                      <a:pt x="1025296" y="1511601"/>
                      <a:pt x="1006473" y="1513886"/>
                      <a:pt x="987571" y="1515213"/>
                    </a:cubicBezTo>
                    <a:cubicBezTo>
                      <a:pt x="974129" y="1516164"/>
                      <a:pt x="960719" y="1516640"/>
                      <a:pt x="947341" y="1516640"/>
                    </a:cubicBezTo>
                    <a:cubicBezTo>
                      <a:pt x="928320" y="1516640"/>
                      <a:pt x="909299" y="1515721"/>
                      <a:pt x="890278" y="1513882"/>
                    </a:cubicBezTo>
                    <a:cubicBezTo>
                      <a:pt x="871441" y="1511981"/>
                      <a:pt x="852713" y="1509124"/>
                      <a:pt x="834166" y="1505322"/>
                    </a:cubicBezTo>
                    <a:cubicBezTo>
                      <a:pt x="815549" y="1501583"/>
                      <a:pt x="797138" y="1496885"/>
                      <a:pt x="779005" y="1491247"/>
                    </a:cubicBezTo>
                    <a:cubicBezTo>
                      <a:pt x="760935" y="1485604"/>
                      <a:pt x="743151" y="1479105"/>
                      <a:pt x="725651" y="1471750"/>
                    </a:cubicBezTo>
                    <a:cubicBezTo>
                      <a:pt x="708173" y="1464414"/>
                      <a:pt x="691093" y="1456160"/>
                      <a:pt x="674485" y="1447023"/>
                    </a:cubicBezTo>
                    <a:cubicBezTo>
                      <a:pt x="657842" y="1437988"/>
                      <a:pt x="641674" y="1428002"/>
                      <a:pt x="625981" y="1417350"/>
                    </a:cubicBezTo>
                    <a:cubicBezTo>
                      <a:pt x="610289" y="1406698"/>
                      <a:pt x="595262" y="1395191"/>
                      <a:pt x="580711" y="1382922"/>
                    </a:cubicBezTo>
                    <a:cubicBezTo>
                      <a:pt x="566160" y="1370654"/>
                      <a:pt x="552180" y="1357814"/>
                      <a:pt x="539150" y="1344214"/>
                    </a:cubicBezTo>
                    <a:cubicBezTo>
                      <a:pt x="526121" y="1330614"/>
                      <a:pt x="513377" y="1316349"/>
                      <a:pt x="501584" y="1301512"/>
                    </a:cubicBezTo>
                    <a:cubicBezTo>
                      <a:pt x="489791" y="1286676"/>
                      <a:pt x="478854" y="1271174"/>
                      <a:pt x="468582" y="1255291"/>
                    </a:cubicBezTo>
                    <a:cubicBezTo>
                      <a:pt x="458226" y="1239342"/>
                      <a:pt x="448703" y="1222866"/>
                      <a:pt x="440051" y="1205932"/>
                    </a:cubicBezTo>
                    <a:cubicBezTo>
                      <a:pt x="431417" y="1189057"/>
                      <a:pt x="423640" y="1171758"/>
                      <a:pt x="416750" y="1154100"/>
                    </a:cubicBezTo>
                    <a:cubicBezTo>
                      <a:pt x="409903" y="1136410"/>
                      <a:pt x="403943" y="1118435"/>
                      <a:pt x="398871" y="1100175"/>
                    </a:cubicBezTo>
                    <a:cubicBezTo>
                      <a:pt x="388820" y="1063588"/>
                      <a:pt x="382448" y="1026089"/>
                      <a:pt x="379850" y="988236"/>
                    </a:cubicBezTo>
                    <a:cubicBezTo>
                      <a:pt x="378898" y="974858"/>
                      <a:pt x="378423" y="961448"/>
                      <a:pt x="378423" y="948007"/>
                    </a:cubicBezTo>
                    <a:cubicBezTo>
                      <a:pt x="378413" y="928950"/>
                      <a:pt x="379365" y="909905"/>
                      <a:pt x="381276" y="890944"/>
                    </a:cubicBezTo>
                    <a:cubicBezTo>
                      <a:pt x="383178" y="871923"/>
                      <a:pt x="386031" y="852902"/>
                      <a:pt x="389741" y="834737"/>
                    </a:cubicBezTo>
                    <a:cubicBezTo>
                      <a:pt x="393449" y="816572"/>
                      <a:pt x="398205" y="797741"/>
                      <a:pt x="403816" y="779671"/>
                    </a:cubicBezTo>
                    <a:cubicBezTo>
                      <a:pt x="409407" y="761536"/>
                      <a:pt x="415914" y="743697"/>
                      <a:pt x="423312" y="726222"/>
                    </a:cubicBezTo>
                    <a:cubicBezTo>
                      <a:pt x="430731" y="708818"/>
                      <a:pt x="438910" y="691794"/>
                      <a:pt x="448040" y="675151"/>
                    </a:cubicBezTo>
                    <a:cubicBezTo>
                      <a:pt x="457170" y="658507"/>
                      <a:pt x="467061" y="642339"/>
                      <a:pt x="477713" y="626647"/>
                    </a:cubicBezTo>
                    <a:cubicBezTo>
                      <a:pt x="488364" y="610955"/>
                      <a:pt x="499967" y="595833"/>
                      <a:pt x="512141" y="581377"/>
                    </a:cubicBezTo>
                    <a:cubicBezTo>
                      <a:pt x="524314" y="566921"/>
                      <a:pt x="537248" y="552846"/>
                      <a:pt x="550848" y="539816"/>
                    </a:cubicBezTo>
                    <a:cubicBezTo>
                      <a:pt x="564461" y="526569"/>
                      <a:pt x="578746" y="514031"/>
                      <a:pt x="593646" y="502250"/>
                    </a:cubicBezTo>
                    <a:cubicBezTo>
                      <a:pt x="608435" y="490452"/>
                      <a:pt x="623831" y="479436"/>
                      <a:pt x="639772" y="469248"/>
                    </a:cubicBezTo>
                    <a:cubicBezTo>
                      <a:pt x="655749" y="458977"/>
                      <a:pt x="672202" y="449466"/>
                      <a:pt x="689131" y="440717"/>
                    </a:cubicBezTo>
                    <a:cubicBezTo>
                      <a:pt x="706060" y="431967"/>
                      <a:pt x="723369" y="424232"/>
                      <a:pt x="741058" y="417511"/>
                    </a:cubicBezTo>
                    <a:cubicBezTo>
                      <a:pt x="758719" y="410642"/>
                      <a:pt x="776717" y="404674"/>
                      <a:pt x="794983" y="399631"/>
                    </a:cubicBezTo>
                    <a:cubicBezTo>
                      <a:pt x="813238" y="394525"/>
                      <a:pt x="831745" y="390367"/>
                      <a:pt x="850429" y="387173"/>
                    </a:cubicBezTo>
                    <a:cubicBezTo>
                      <a:pt x="869101" y="383937"/>
                      <a:pt x="887924" y="381652"/>
                      <a:pt x="906826" y="380325"/>
                    </a:cubicBezTo>
                    <a:cubicBezTo>
                      <a:pt x="920268" y="379374"/>
                      <a:pt x="933678" y="378898"/>
                      <a:pt x="947056" y="3788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p15"/>
              <p:cNvSpPr txBox="1"/>
              <p:nvPr/>
            </p:nvSpPr>
            <p:spPr>
              <a:xfrm>
                <a:off x="7088771" y="2347789"/>
                <a:ext cx="1573800" cy="400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dirty="0">
                  <a:solidFill>
                    <a:schemeClr val="accent2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endParaRPr>
              </a:p>
            </p:txBody>
          </p:sp>
        </p:grpSp>
        <p:grpSp>
          <p:nvGrpSpPr>
            <p:cNvPr id="60" name="Google Shape;60;p15"/>
            <p:cNvGrpSpPr/>
            <p:nvPr/>
          </p:nvGrpSpPr>
          <p:grpSpPr>
            <a:xfrm>
              <a:off x="5202500" y="1784749"/>
              <a:ext cx="1573800" cy="1573454"/>
              <a:chOff x="5202500" y="1784749"/>
              <a:chExt cx="1573800" cy="1573454"/>
            </a:xfrm>
          </p:grpSpPr>
          <p:sp>
            <p:nvSpPr>
              <p:cNvPr id="61" name="Google Shape;61;p15"/>
              <p:cNvSpPr/>
              <p:nvPr/>
            </p:nvSpPr>
            <p:spPr>
              <a:xfrm>
                <a:off x="5202803" y="1784749"/>
                <a:ext cx="1573297" cy="1573454"/>
              </a:xfrm>
              <a:custGeom>
                <a:avLst/>
                <a:gdLst/>
                <a:ahLst/>
                <a:cxnLst/>
                <a:rect l="l" t="t" r="r" b="b"/>
                <a:pathLst>
                  <a:path w="1895538" h="1895728" extrusionOk="0">
                    <a:moveTo>
                      <a:pt x="947722" y="380"/>
                    </a:moveTo>
                    <a:cubicBezTo>
                      <a:pt x="852781" y="168"/>
                      <a:pt x="758353" y="14308"/>
                      <a:pt x="667638" y="42322"/>
                    </a:cubicBezTo>
                    <a:cubicBezTo>
                      <a:pt x="637458" y="51642"/>
                      <a:pt x="607785" y="62452"/>
                      <a:pt x="578619" y="74753"/>
                    </a:cubicBezTo>
                    <a:cubicBezTo>
                      <a:pt x="549612" y="87116"/>
                      <a:pt x="521081" y="100811"/>
                      <a:pt x="493025" y="116028"/>
                    </a:cubicBezTo>
                    <a:cubicBezTo>
                      <a:pt x="465270" y="131153"/>
                      <a:pt x="438289" y="147658"/>
                      <a:pt x="412186" y="165483"/>
                    </a:cubicBezTo>
                    <a:cubicBezTo>
                      <a:pt x="386127" y="183362"/>
                      <a:pt x="360987" y="202383"/>
                      <a:pt x="336767" y="222546"/>
                    </a:cubicBezTo>
                    <a:cubicBezTo>
                      <a:pt x="312547" y="242708"/>
                      <a:pt x="289437" y="264233"/>
                      <a:pt x="267436" y="287122"/>
                    </a:cubicBezTo>
                    <a:cubicBezTo>
                      <a:pt x="245498" y="309820"/>
                      <a:pt x="224670" y="333533"/>
                      <a:pt x="204952" y="358261"/>
                    </a:cubicBezTo>
                    <a:cubicBezTo>
                      <a:pt x="185360" y="383083"/>
                      <a:pt x="166910" y="408761"/>
                      <a:pt x="149886" y="435391"/>
                    </a:cubicBezTo>
                    <a:cubicBezTo>
                      <a:pt x="132656" y="461960"/>
                      <a:pt x="116785" y="489385"/>
                      <a:pt x="102333" y="517562"/>
                    </a:cubicBezTo>
                    <a:cubicBezTo>
                      <a:pt x="87963" y="545698"/>
                      <a:pt x="75044" y="574553"/>
                      <a:pt x="63626" y="604012"/>
                    </a:cubicBezTo>
                    <a:cubicBezTo>
                      <a:pt x="52213" y="633495"/>
                      <a:pt x="42259" y="663453"/>
                      <a:pt x="33763" y="693886"/>
                    </a:cubicBezTo>
                    <a:cubicBezTo>
                      <a:pt x="25301" y="724332"/>
                      <a:pt x="18381" y="755185"/>
                      <a:pt x="13030" y="786328"/>
                    </a:cubicBezTo>
                    <a:cubicBezTo>
                      <a:pt x="7612" y="817464"/>
                      <a:pt x="3803" y="848859"/>
                      <a:pt x="1617" y="880387"/>
                    </a:cubicBezTo>
                    <a:cubicBezTo>
                      <a:pt x="539" y="903149"/>
                      <a:pt x="0" y="925721"/>
                      <a:pt x="0" y="948102"/>
                    </a:cubicBezTo>
                    <a:cubicBezTo>
                      <a:pt x="-31" y="979706"/>
                      <a:pt x="1557" y="1011290"/>
                      <a:pt x="4756" y="1042731"/>
                    </a:cubicBezTo>
                    <a:cubicBezTo>
                      <a:pt x="7958" y="1074049"/>
                      <a:pt x="12719" y="1105187"/>
                      <a:pt x="19021" y="1136030"/>
                    </a:cubicBezTo>
                    <a:cubicBezTo>
                      <a:pt x="25283" y="1167002"/>
                      <a:pt x="33123" y="1197634"/>
                      <a:pt x="42512" y="1227806"/>
                    </a:cubicBezTo>
                    <a:cubicBezTo>
                      <a:pt x="51833" y="1257986"/>
                      <a:pt x="62643" y="1287659"/>
                      <a:pt x="74943" y="1316824"/>
                    </a:cubicBezTo>
                    <a:cubicBezTo>
                      <a:pt x="87243" y="1345990"/>
                      <a:pt x="101002" y="1374521"/>
                      <a:pt x="116219" y="1402419"/>
                    </a:cubicBezTo>
                    <a:cubicBezTo>
                      <a:pt x="131340" y="1430094"/>
                      <a:pt x="147889" y="1457104"/>
                      <a:pt x="165673" y="1483163"/>
                    </a:cubicBezTo>
                    <a:cubicBezTo>
                      <a:pt x="183458" y="1509222"/>
                      <a:pt x="202669" y="1534329"/>
                      <a:pt x="222736" y="1558581"/>
                    </a:cubicBezTo>
                    <a:cubicBezTo>
                      <a:pt x="242804" y="1582833"/>
                      <a:pt x="264678" y="1606134"/>
                      <a:pt x="287313" y="1627913"/>
                    </a:cubicBezTo>
                    <a:cubicBezTo>
                      <a:pt x="309948" y="1649692"/>
                      <a:pt x="333724" y="1670710"/>
                      <a:pt x="358546" y="1690397"/>
                    </a:cubicBezTo>
                    <a:cubicBezTo>
                      <a:pt x="383278" y="1710071"/>
                      <a:pt x="408990" y="1728481"/>
                      <a:pt x="435581" y="1745558"/>
                    </a:cubicBezTo>
                    <a:cubicBezTo>
                      <a:pt x="462116" y="1762581"/>
                      <a:pt x="489601" y="1778274"/>
                      <a:pt x="517752" y="1792635"/>
                    </a:cubicBezTo>
                    <a:cubicBezTo>
                      <a:pt x="545889" y="1807005"/>
                      <a:pt x="574744" y="1819925"/>
                      <a:pt x="604203" y="1831343"/>
                    </a:cubicBezTo>
                    <a:cubicBezTo>
                      <a:pt x="633685" y="1842755"/>
                      <a:pt x="663643" y="1852709"/>
                      <a:pt x="694077" y="1861205"/>
                    </a:cubicBezTo>
                    <a:cubicBezTo>
                      <a:pt x="724511" y="1869701"/>
                      <a:pt x="755356" y="1876644"/>
                      <a:pt x="786614" y="1882033"/>
                    </a:cubicBezTo>
                    <a:cubicBezTo>
                      <a:pt x="817727" y="1887373"/>
                      <a:pt x="849087" y="1891150"/>
                      <a:pt x="880578" y="1893351"/>
                    </a:cubicBezTo>
                    <a:cubicBezTo>
                      <a:pt x="902959" y="1894936"/>
                      <a:pt x="925309" y="1895729"/>
                      <a:pt x="947627" y="1895729"/>
                    </a:cubicBezTo>
                    <a:cubicBezTo>
                      <a:pt x="979237" y="1895632"/>
                      <a:pt x="1010822" y="1893918"/>
                      <a:pt x="1042256" y="1890593"/>
                    </a:cubicBezTo>
                    <a:cubicBezTo>
                      <a:pt x="1073641" y="1887264"/>
                      <a:pt x="1104931" y="1882414"/>
                      <a:pt x="1135840" y="1876042"/>
                    </a:cubicBezTo>
                    <a:cubicBezTo>
                      <a:pt x="1145350" y="1874139"/>
                      <a:pt x="1154100" y="1872047"/>
                      <a:pt x="1163135" y="1869955"/>
                    </a:cubicBezTo>
                    <a:lnTo>
                      <a:pt x="1172645" y="1867672"/>
                    </a:lnTo>
                    <a:cubicBezTo>
                      <a:pt x="1203329" y="1860184"/>
                      <a:pt x="1233612" y="1851137"/>
                      <a:pt x="1263376" y="1840567"/>
                    </a:cubicBezTo>
                    <a:cubicBezTo>
                      <a:pt x="1293239" y="1829916"/>
                      <a:pt x="1322436" y="1817869"/>
                      <a:pt x="1350967" y="1804428"/>
                    </a:cubicBezTo>
                    <a:cubicBezTo>
                      <a:pt x="1379567" y="1790978"/>
                      <a:pt x="1407469" y="1776091"/>
                      <a:pt x="1434565" y="1759823"/>
                    </a:cubicBezTo>
                    <a:cubicBezTo>
                      <a:pt x="1461678" y="1743555"/>
                      <a:pt x="1487960" y="1725938"/>
                      <a:pt x="1513312" y="1707040"/>
                    </a:cubicBezTo>
                    <a:cubicBezTo>
                      <a:pt x="1538673" y="1688019"/>
                      <a:pt x="1563020" y="1667889"/>
                      <a:pt x="1586352" y="1646648"/>
                    </a:cubicBezTo>
                    <a:cubicBezTo>
                      <a:pt x="1609677" y="1625353"/>
                      <a:pt x="1631897" y="1602879"/>
                      <a:pt x="1652926" y="1579314"/>
                    </a:cubicBezTo>
                    <a:cubicBezTo>
                      <a:pt x="1674025" y="1555793"/>
                      <a:pt x="1693928" y="1531225"/>
                      <a:pt x="1712557" y="1505703"/>
                    </a:cubicBezTo>
                    <a:cubicBezTo>
                      <a:pt x="1731578" y="1480215"/>
                      <a:pt x="1748506" y="1453680"/>
                      <a:pt x="1764484" y="1426480"/>
                    </a:cubicBezTo>
                    <a:cubicBezTo>
                      <a:pt x="1780462" y="1399280"/>
                      <a:pt x="1795013" y="1371129"/>
                      <a:pt x="1808232" y="1342408"/>
                    </a:cubicBezTo>
                    <a:cubicBezTo>
                      <a:pt x="1821407" y="1313695"/>
                      <a:pt x="1833120" y="1284333"/>
                      <a:pt x="1843326" y="1254435"/>
                    </a:cubicBezTo>
                    <a:cubicBezTo>
                      <a:pt x="1853589" y="1224554"/>
                      <a:pt x="1862350" y="1194177"/>
                      <a:pt x="1869575" y="1163420"/>
                    </a:cubicBezTo>
                    <a:cubicBezTo>
                      <a:pt x="1876898" y="1132701"/>
                      <a:pt x="1882700" y="1101602"/>
                      <a:pt x="1886979" y="1070312"/>
                    </a:cubicBezTo>
                    <a:cubicBezTo>
                      <a:pt x="1891259" y="1039022"/>
                      <a:pt x="1893827" y="1007447"/>
                      <a:pt x="1894968" y="975873"/>
                    </a:cubicBezTo>
                    <a:cubicBezTo>
                      <a:pt x="1894968" y="966362"/>
                      <a:pt x="1895444" y="957327"/>
                      <a:pt x="1895539" y="948007"/>
                    </a:cubicBezTo>
                    <a:cubicBezTo>
                      <a:pt x="1895539" y="916305"/>
                      <a:pt x="1893795" y="884604"/>
                      <a:pt x="1890308" y="852902"/>
                    </a:cubicBezTo>
                    <a:cubicBezTo>
                      <a:pt x="1887075" y="821477"/>
                      <a:pt x="1882219" y="790241"/>
                      <a:pt x="1875757" y="759318"/>
                    </a:cubicBezTo>
                    <a:cubicBezTo>
                      <a:pt x="1873855" y="749808"/>
                      <a:pt x="1871858" y="741058"/>
                      <a:pt x="1869670" y="732023"/>
                    </a:cubicBezTo>
                    <a:cubicBezTo>
                      <a:pt x="1838856" y="724795"/>
                      <a:pt x="1808518" y="716077"/>
                      <a:pt x="1778655" y="705870"/>
                    </a:cubicBezTo>
                    <a:cubicBezTo>
                      <a:pt x="1658736" y="664820"/>
                      <a:pt x="1548266" y="600142"/>
                      <a:pt x="1453776" y="515659"/>
                    </a:cubicBezTo>
                    <a:cubicBezTo>
                      <a:pt x="1430190" y="494546"/>
                      <a:pt x="1407713" y="472355"/>
                      <a:pt x="1386346" y="449086"/>
                    </a:cubicBezTo>
                    <a:cubicBezTo>
                      <a:pt x="1364979" y="425817"/>
                      <a:pt x="1344881" y="401470"/>
                      <a:pt x="1326050" y="376045"/>
                    </a:cubicBezTo>
                    <a:cubicBezTo>
                      <a:pt x="1307130" y="350709"/>
                      <a:pt x="1289513" y="324426"/>
                      <a:pt x="1273266" y="297298"/>
                    </a:cubicBezTo>
                    <a:cubicBezTo>
                      <a:pt x="1257004" y="270288"/>
                      <a:pt x="1242167" y="242328"/>
                      <a:pt x="1228662" y="213796"/>
                    </a:cubicBezTo>
                    <a:cubicBezTo>
                      <a:pt x="1201625" y="156639"/>
                      <a:pt x="1180436" y="96894"/>
                      <a:pt x="1165417" y="35474"/>
                    </a:cubicBezTo>
                    <a:lnTo>
                      <a:pt x="1163135" y="25964"/>
                    </a:lnTo>
                    <a:cubicBezTo>
                      <a:pt x="1132422" y="18552"/>
                      <a:pt x="1101344" y="12743"/>
                      <a:pt x="1070027" y="8559"/>
                    </a:cubicBezTo>
                    <a:cubicBezTo>
                      <a:pt x="1038705" y="4281"/>
                      <a:pt x="1007184" y="1614"/>
                      <a:pt x="975588" y="571"/>
                    </a:cubicBezTo>
                    <a:cubicBezTo>
                      <a:pt x="966077" y="571"/>
                      <a:pt x="956567" y="0"/>
                      <a:pt x="947722" y="0"/>
                    </a:cubicBezTo>
                    <a:close/>
                    <a:moveTo>
                      <a:pt x="947722" y="379469"/>
                    </a:moveTo>
                    <a:cubicBezTo>
                      <a:pt x="966779" y="379459"/>
                      <a:pt x="985824" y="380411"/>
                      <a:pt x="1004785" y="382322"/>
                    </a:cubicBezTo>
                    <a:cubicBezTo>
                      <a:pt x="1023652" y="384191"/>
                      <a:pt x="1042412" y="387016"/>
                      <a:pt x="1060992" y="390787"/>
                    </a:cubicBezTo>
                    <a:cubicBezTo>
                      <a:pt x="1080013" y="394591"/>
                      <a:pt x="1097988" y="399251"/>
                      <a:pt x="1116058" y="404862"/>
                    </a:cubicBezTo>
                    <a:cubicBezTo>
                      <a:pt x="1134184" y="410297"/>
                      <a:pt x="1152023" y="416646"/>
                      <a:pt x="1169507" y="423883"/>
                    </a:cubicBezTo>
                    <a:cubicBezTo>
                      <a:pt x="1186911" y="431301"/>
                      <a:pt x="1204030" y="439480"/>
                      <a:pt x="1220674" y="448610"/>
                    </a:cubicBezTo>
                    <a:cubicBezTo>
                      <a:pt x="1237317" y="457740"/>
                      <a:pt x="1253390" y="467631"/>
                      <a:pt x="1269082" y="478283"/>
                    </a:cubicBezTo>
                    <a:cubicBezTo>
                      <a:pt x="1284755" y="488972"/>
                      <a:pt x="1299865" y="500463"/>
                      <a:pt x="1314352" y="512711"/>
                    </a:cubicBezTo>
                    <a:cubicBezTo>
                      <a:pt x="1328883" y="524867"/>
                      <a:pt x="1342756" y="537788"/>
                      <a:pt x="1355913" y="551419"/>
                    </a:cubicBezTo>
                    <a:cubicBezTo>
                      <a:pt x="1369164" y="564987"/>
                      <a:pt x="1381845" y="579221"/>
                      <a:pt x="1393955" y="594121"/>
                    </a:cubicBezTo>
                    <a:cubicBezTo>
                      <a:pt x="1405753" y="608943"/>
                      <a:pt x="1416769" y="624371"/>
                      <a:pt x="1426956" y="640342"/>
                    </a:cubicBezTo>
                    <a:cubicBezTo>
                      <a:pt x="1437228" y="656320"/>
                      <a:pt x="1446738" y="672773"/>
                      <a:pt x="1455488" y="689702"/>
                    </a:cubicBezTo>
                    <a:cubicBezTo>
                      <a:pt x="1472727" y="723506"/>
                      <a:pt x="1486492" y="758971"/>
                      <a:pt x="1496573" y="795554"/>
                    </a:cubicBezTo>
                    <a:cubicBezTo>
                      <a:pt x="1501690" y="813806"/>
                      <a:pt x="1505848" y="832313"/>
                      <a:pt x="1509032" y="851000"/>
                    </a:cubicBezTo>
                    <a:cubicBezTo>
                      <a:pt x="1512299" y="869669"/>
                      <a:pt x="1514616" y="888493"/>
                      <a:pt x="1515975" y="907397"/>
                    </a:cubicBezTo>
                    <a:cubicBezTo>
                      <a:pt x="1516831" y="920807"/>
                      <a:pt x="1517401" y="934217"/>
                      <a:pt x="1517401" y="947626"/>
                    </a:cubicBezTo>
                    <a:cubicBezTo>
                      <a:pt x="1517380" y="966685"/>
                      <a:pt x="1516396" y="985730"/>
                      <a:pt x="1514453" y="1004689"/>
                    </a:cubicBezTo>
                    <a:cubicBezTo>
                      <a:pt x="1512624" y="1023561"/>
                      <a:pt x="1509799" y="1042323"/>
                      <a:pt x="1505989" y="1060897"/>
                    </a:cubicBezTo>
                    <a:cubicBezTo>
                      <a:pt x="1502280" y="1079442"/>
                      <a:pt x="1497524" y="1097797"/>
                      <a:pt x="1492008" y="1115962"/>
                    </a:cubicBezTo>
                    <a:cubicBezTo>
                      <a:pt x="1486492" y="1134127"/>
                      <a:pt x="1479835" y="1151912"/>
                      <a:pt x="1472512" y="1169316"/>
                    </a:cubicBezTo>
                    <a:cubicBezTo>
                      <a:pt x="1465123" y="1186787"/>
                      <a:pt x="1456838" y="1203865"/>
                      <a:pt x="1447689" y="1220483"/>
                    </a:cubicBezTo>
                    <a:cubicBezTo>
                      <a:pt x="1438358" y="1237249"/>
                      <a:pt x="1428135" y="1253504"/>
                      <a:pt x="1417065" y="1269177"/>
                    </a:cubicBezTo>
                    <a:cubicBezTo>
                      <a:pt x="1406350" y="1284774"/>
                      <a:pt x="1394906" y="1299864"/>
                      <a:pt x="1382732" y="1314447"/>
                    </a:cubicBezTo>
                    <a:cubicBezTo>
                      <a:pt x="1370559" y="1329029"/>
                      <a:pt x="1357625" y="1342883"/>
                      <a:pt x="1343930" y="1356007"/>
                    </a:cubicBezTo>
                    <a:cubicBezTo>
                      <a:pt x="1330298" y="1369195"/>
                      <a:pt x="1316064" y="1381718"/>
                      <a:pt x="1301228" y="1393574"/>
                    </a:cubicBezTo>
                    <a:cubicBezTo>
                      <a:pt x="1286406" y="1405372"/>
                      <a:pt x="1270978" y="1416388"/>
                      <a:pt x="1255006" y="1426575"/>
                    </a:cubicBezTo>
                    <a:cubicBezTo>
                      <a:pt x="1239029" y="1436847"/>
                      <a:pt x="1222576" y="1446357"/>
                      <a:pt x="1205647" y="1455107"/>
                    </a:cubicBezTo>
                    <a:cubicBezTo>
                      <a:pt x="1188813" y="1463666"/>
                      <a:pt x="1171409" y="1471465"/>
                      <a:pt x="1153815" y="1478312"/>
                    </a:cubicBezTo>
                    <a:cubicBezTo>
                      <a:pt x="1136220" y="1485160"/>
                      <a:pt x="1118150" y="1491152"/>
                      <a:pt x="1099890" y="1496192"/>
                    </a:cubicBezTo>
                    <a:cubicBezTo>
                      <a:pt x="1081633" y="1501288"/>
                      <a:pt x="1063126" y="1505447"/>
                      <a:pt x="1044444" y="1508651"/>
                    </a:cubicBezTo>
                    <a:cubicBezTo>
                      <a:pt x="1025740" y="1511881"/>
                      <a:pt x="1006885" y="1514166"/>
                      <a:pt x="987951" y="1515499"/>
                    </a:cubicBezTo>
                    <a:cubicBezTo>
                      <a:pt x="974637" y="1516450"/>
                      <a:pt x="961132" y="1516925"/>
                      <a:pt x="947722" y="1516925"/>
                    </a:cubicBezTo>
                    <a:cubicBezTo>
                      <a:pt x="909779" y="1516903"/>
                      <a:pt x="871931" y="1513112"/>
                      <a:pt x="834737" y="1505608"/>
                    </a:cubicBezTo>
                    <a:cubicBezTo>
                      <a:pt x="816223" y="1501803"/>
                      <a:pt x="797868" y="1497112"/>
                      <a:pt x="779671" y="1491532"/>
                    </a:cubicBezTo>
                    <a:cubicBezTo>
                      <a:pt x="761568" y="1485942"/>
                      <a:pt x="743760" y="1479434"/>
                      <a:pt x="726318" y="1472036"/>
                    </a:cubicBezTo>
                    <a:cubicBezTo>
                      <a:pt x="708830" y="1464718"/>
                      <a:pt x="691750" y="1456464"/>
                      <a:pt x="675151" y="1447308"/>
                    </a:cubicBezTo>
                    <a:cubicBezTo>
                      <a:pt x="658508" y="1437798"/>
                      <a:pt x="642245" y="1428287"/>
                      <a:pt x="626647" y="1417635"/>
                    </a:cubicBezTo>
                    <a:cubicBezTo>
                      <a:pt x="611050" y="1406984"/>
                      <a:pt x="595929" y="1395381"/>
                      <a:pt x="581377" y="1383207"/>
                    </a:cubicBezTo>
                    <a:cubicBezTo>
                      <a:pt x="566826" y="1371034"/>
                      <a:pt x="552846" y="1358100"/>
                      <a:pt x="539817" y="1344500"/>
                    </a:cubicBezTo>
                    <a:cubicBezTo>
                      <a:pt x="526598" y="1330921"/>
                      <a:pt x="514091" y="1316668"/>
                      <a:pt x="502345" y="1301798"/>
                    </a:cubicBezTo>
                    <a:cubicBezTo>
                      <a:pt x="490552" y="1286834"/>
                      <a:pt x="479520" y="1271396"/>
                      <a:pt x="469249" y="1255481"/>
                    </a:cubicBezTo>
                    <a:cubicBezTo>
                      <a:pt x="458909" y="1239554"/>
                      <a:pt x="449387" y="1223111"/>
                      <a:pt x="440717" y="1206217"/>
                    </a:cubicBezTo>
                    <a:cubicBezTo>
                      <a:pt x="432158" y="1189288"/>
                      <a:pt x="424359" y="1171979"/>
                      <a:pt x="417512" y="1154385"/>
                    </a:cubicBezTo>
                    <a:cubicBezTo>
                      <a:pt x="410664" y="1136790"/>
                      <a:pt x="404672" y="1118625"/>
                      <a:pt x="399632" y="1100365"/>
                    </a:cubicBezTo>
                    <a:cubicBezTo>
                      <a:pt x="394591" y="1082105"/>
                      <a:pt x="390121" y="1063655"/>
                      <a:pt x="387173" y="1044919"/>
                    </a:cubicBezTo>
                    <a:cubicBezTo>
                      <a:pt x="383938" y="1026248"/>
                      <a:pt x="381652" y="1007424"/>
                      <a:pt x="380325" y="988522"/>
                    </a:cubicBezTo>
                    <a:cubicBezTo>
                      <a:pt x="379374" y="975143"/>
                      <a:pt x="378899" y="961734"/>
                      <a:pt x="378899" y="948292"/>
                    </a:cubicBezTo>
                    <a:cubicBezTo>
                      <a:pt x="378889" y="929235"/>
                      <a:pt x="379841" y="910190"/>
                      <a:pt x="381752" y="891229"/>
                    </a:cubicBezTo>
                    <a:cubicBezTo>
                      <a:pt x="383654" y="872208"/>
                      <a:pt x="386507" y="853187"/>
                      <a:pt x="390216" y="835022"/>
                    </a:cubicBezTo>
                    <a:cubicBezTo>
                      <a:pt x="393925" y="816857"/>
                      <a:pt x="398776" y="798026"/>
                      <a:pt x="404292" y="779956"/>
                    </a:cubicBezTo>
                    <a:cubicBezTo>
                      <a:pt x="409727" y="761831"/>
                      <a:pt x="416075" y="743991"/>
                      <a:pt x="423313" y="726507"/>
                    </a:cubicBezTo>
                    <a:cubicBezTo>
                      <a:pt x="430731" y="709135"/>
                      <a:pt x="438974" y="692111"/>
                      <a:pt x="448040" y="675436"/>
                    </a:cubicBezTo>
                    <a:cubicBezTo>
                      <a:pt x="457107" y="658761"/>
                      <a:pt x="466998" y="642593"/>
                      <a:pt x="477713" y="626932"/>
                    </a:cubicBezTo>
                    <a:cubicBezTo>
                      <a:pt x="488492" y="611272"/>
                      <a:pt x="499968" y="596182"/>
                      <a:pt x="512141" y="581662"/>
                    </a:cubicBezTo>
                    <a:cubicBezTo>
                      <a:pt x="524314" y="567143"/>
                      <a:pt x="537471" y="553321"/>
                      <a:pt x="551610" y="540197"/>
                    </a:cubicBezTo>
                    <a:cubicBezTo>
                      <a:pt x="565157" y="526951"/>
                      <a:pt x="579379" y="514412"/>
                      <a:pt x="594217" y="502630"/>
                    </a:cubicBezTo>
                    <a:cubicBezTo>
                      <a:pt x="609088" y="490854"/>
                      <a:pt x="624546" y="479839"/>
                      <a:pt x="640533" y="469629"/>
                    </a:cubicBezTo>
                    <a:cubicBezTo>
                      <a:pt x="656510" y="459357"/>
                      <a:pt x="672932" y="449847"/>
                      <a:pt x="689797" y="441097"/>
                    </a:cubicBezTo>
                    <a:cubicBezTo>
                      <a:pt x="706662" y="432347"/>
                      <a:pt x="724003" y="424676"/>
                      <a:pt x="741820" y="418082"/>
                    </a:cubicBezTo>
                    <a:cubicBezTo>
                      <a:pt x="759509" y="411234"/>
                      <a:pt x="777484" y="405274"/>
                      <a:pt x="795744" y="400202"/>
                    </a:cubicBezTo>
                    <a:cubicBezTo>
                      <a:pt x="814002" y="395106"/>
                      <a:pt x="832508" y="390947"/>
                      <a:pt x="851190" y="387743"/>
                    </a:cubicBezTo>
                    <a:cubicBezTo>
                      <a:pt x="869863" y="384519"/>
                      <a:pt x="888686" y="382234"/>
                      <a:pt x="907588" y="380896"/>
                    </a:cubicBezTo>
                    <a:cubicBezTo>
                      <a:pt x="920966" y="379945"/>
                      <a:pt x="934376" y="379469"/>
                      <a:pt x="947817" y="37946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62;p15"/>
              <p:cNvSpPr txBox="1"/>
              <p:nvPr/>
            </p:nvSpPr>
            <p:spPr>
              <a:xfrm>
                <a:off x="5202500" y="2347789"/>
                <a:ext cx="1573800" cy="400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dirty="0">
                  <a:solidFill>
                    <a:schemeClr val="accent4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endParaRPr>
              </a:p>
            </p:txBody>
          </p:sp>
        </p:grpSp>
      </p:grpSp>
      <p:pic>
        <p:nvPicPr>
          <p:cNvPr id="4710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544" y="195486"/>
            <a:ext cx="40842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5"/>
          <p:cNvSpPr/>
          <p:nvPr/>
        </p:nvSpPr>
        <p:spPr>
          <a:xfrm>
            <a:off x="395536" y="1995686"/>
            <a:ext cx="2175300" cy="369600"/>
          </a:xfrm>
          <a:prstGeom prst="homePlate">
            <a:avLst>
              <a:gd name="adj" fmla="val 4358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30" name="Google Shape;430;p25"/>
          <p:cNvSpPr/>
          <p:nvPr/>
        </p:nvSpPr>
        <p:spPr>
          <a:xfrm>
            <a:off x="3419872" y="2283718"/>
            <a:ext cx="2175300" cy="369600"/>
          </a:xfrm>
          <a:prstGeom prst="homePlate">
            <a:avLst>
              <a:gd name="adj" fmla="val 43589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5" name="Google Shape;435;p25"/>
          <p:cNvSpPr/>
          <p:nvPr/>
        </p:nvSpPr>
        <p:spPr>
          <a:xfrm>
            <a:off x="6300192" y="1923678"/>
            <a:ext cx="2175300" cy="369600"/>
          </a:xfrm>
          <a:prstGeom prst="homePlate">
            <a:avLst>
              <a:gd name="adj" fmla="val 4358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9" name="Google Shape;439;p25"/>
          <p:cNvSpPr/>
          <p:nvPr/>
        </p:nvSpPr>
        <p:spPr>
          <a:xfrm>
            <a:off x="3059832" y="771550"/>
            <a:ext cx="743211" cy="734668"/>
          </a:xfrm>
          <a:prstGeom prst="donut">
            <a:avLst>
              <a:gd name="adj" fmla="val 1692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440" name="Google Shape;440;p25"/>
          <p:cNvCxnSpPr>
            <a:stCxn id="439" idx="4"/>
          </p:cNvCxnSpPr>
          <p:nvPr/>
        </p:nvCxnSpPr>
        <p:spPr>
          <a:xfrm flipH="1">
            <a:off x="3419872" y="1506218"/>
            <a:ext cx="11566" cy="149758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441" name="Google Shape;441;p25"/>
          <p:cNvSpPr/>
          <p:nvPr/>
        </p:nvSpPr>
        <p:spPr>
          <a:xfrm>
            <a:off x="3226979" y="987574"/>
            <a:ext cx="369725" cy="318763"/>
          </a:xfrm>
          <a:custGeom>
            <a:avLst/>
            <a:gdLst/>
            <a:ahLst/>
            <a:cxnLst/>
            <a:rect l="l" t="t" r="r" b="b"/>
            <a:pathLst>
              <a:path w="539745" h="465348" extrusionOk="0">
                <a:moveTo>
                  <a:pt x="390648" y="7297"/>
                </a:moveTo>
                <a:lnTo>
                  <a:pt x="352791" y="45154"/>
                </a:lnTo>
                <a:lnTo>
                  <a:pt x="279819" y="45154"/>
                </a:lnTo>
                <a:lnTo>
                  <a:pt x="277170" y="47802"/>
                </a:lnTo>
                <a:lnTo>
                  <a:pt x="252629" y="23262"/>
                </a:lnTo>
                <a:lnTo>
                  <a:pt x="179658" y="23262"/>
                </a:lnTo>
                <a:lnTo>
                  <a:pt x="156395" y="0"/>
                </a:lnTo>
                <a:lnTo>
                  <a:pt x="0" y="156395"/>
                </a:lnTo>
                <a:lnTo>
                  <a:pt x="37857" y="194252"/>
                </a:lnTo>
                <a:lnTo>
                  <a:pt x="37857" y="267224"/>
                </a:lnTo>
                <a:lnTo>
                  <a:pt x="221381" y="450748"/>
                </a:lnTo>
                <a:cubicBezTo>
                  <a:pt x="230798" y="460164"/>
                  <a:pt x="243317" y="465349"/>
                  <a:pt x="256633" y="465349"/>
                </a:cubicBezTo>
                <a:cubicBezTo>
                  <a:pt x="269951" y="465349"/>
                  <a:pt x="282470" y="460164"/>
                  <a:pt x="291885" y="450747"/>
                </a:cubicBezTo>
                <a:cubicBezTo>
                  <a:pt x="297651" y="444981"/>
                  <a:pt x="301829" y="438054"/>
                  <a:pt x="304204" y="430492"/>
                </a:cubicBezTo>
                <a:cubicBezTo>
                  <a:pt x="309451" y="432332"/>
                  <a:pt x="315027" y="433290"/>
                  <a:pt x="320752" y="433290"/>
                </a:cubicBezTo>
                <a:cubicBezTo>
                  <a:pt x="334069" y="433290"/>
                  <a:pt x="346588" y="428105"/>
                  <a:pt x="356004" y="418688"/>
                </a:cubicBezTo>
                <a:cubicBezTo>
                  <a:pt x="361769" y="412922"/>
                  <a:pt x="365948" y="405995"/>
                  <a:pt x="368322" y="398433"/>
                </a:cubicBezTo>
                <a:cubicBezTo>
                  <a:pt x="373569" y="400273"/>
                  <a:pt x="379144" y="401232"/>
                  <a:pt x="384869" y="401232"/>
                </a:cubicBezTo>
                <a:cubicBezTo>
                  <a:pt x="398186" y="401232"/>
                  <a:pt x="410705" y="396046"/>
                  <a:pt x="420121" y="386629"/>
                </a:cubicBezTo>
                <a:cubicBezTo>
                  <a:pt x="425893" y="380857"/>
                  <a:pt x="430076" y="373919"/>
                  <a:pt x="432449" y="366346"/>
                </a:cubicBezTo>
                <a:cubicBezTo>
                  <a:pt x="449967" y="372475"/>
                  <a:pt x="470257" y="368552"/>
                  <a:pt x="484239" y="354571"/>
                </a:cubicBezTo>
                <a:cubicBezTo>
                  <a:pt x="493656" y="345154"/>
                  <a:pt x="498842" y="332635"/>
                  <a:pt x="498842" y="319318"/>
                </a:cubicBezTo>
                <a:cubicBezTo>
                  <a:pt x="498842" y="306191"/>
                  <a:pt x="493803" y="293839"/>
                  <a:pt x="484641" y="284470"/>
                </a:cubicBezTo>
                <a:lnTo>
                  <a:pt x="516481" y="252630"/>
                </a:lnTo>
                <a:lnTo>
                  <a:pt x="516481" y="179658"/>
                </a:lnTo>
                <a:lnTo>
                  <a:pt x="539745" y="156395"/>
                </a:lnTo>
                <a:close/>
                <a:moveTo>
                  <a:pt x="461825" y="332153"/>
                </a:moveTo>
                <a:cubicBezTo>
                  <a:pt x="454747" y="339230"/>
                  <a:pt x="443231" y="339231"/>
                  <a:pt x="436153" y="332153"/>
                </a:cubicBezTo>
                <a:lnTo>
                  <a:pt x="420123" y="316123"/>
                </a:lnTo>
                <a:lnTo>
                  <a:pt x="315717" y="211717"/>
                </a:lnTo>
                <a:lnTo>
                  <a:pt x="293300" y="234134"/>
                </a:lnTo>
                <a:lnTo>
                  <a:pt x="397706" y="338540"/>
                </a:lnTo>
                <a:cubicBezTo>
                  <a:pt x="401134" y="341969"/>
                  <a:pt x="403023" y="346528"/>
                  <a:pt x="403023" y="351376"/>
                </a:cubicBezTo>
                <a:cubicBezTo>
                  <a:pt x="403023" y="356225"/>
                  <a:pt x="401134" y="360783"/>
                  <a:pt x="397706" y="364212"/>
                </a:cubicBezTo>
                <a:cubicBezTo>
                  <a:pt x="394277" y="367641"/>
                  <a:pt x="389718" y="369528"/>
                  <a:pt x="384871" y="369528"/>
                </a:cubicBezTo>
                <a:cubicBezTo>
                  <a:pt x="380022" y="369528"/>
                  <a:pt x="375464" y="367640"/>
                  <a:pt x="372036" y="364212"/>
                </a:cubicBezTo>
                <a:lnTo>
                  <a:pt x="356006" y="348182"/>
                </a:lnTo>
                <a:lnTo>
                  <a:pt x="267629" y="259806"/>
                </a:lnTo>
                <a:lnTo>
                  <a:pt x="245212" y="282222"/>
                </a:lnTo>
                <a:lnTo>
                  <a:pt x="333589" y="370599"/>
                </a:lnTo>
                <a:cubicBezTo>
                  <a:pt x="337017" y="374028"/>
                  <a:pt x="338905" y="378587"/>
                  <a:pt x="338905" y="383435"/>
                </a:cubicBezTo>
                <a:cubicBezTo>
                  <a:pt x="338905" y="388283"/>
                  <a:pt x="337017" y="392842"/>
                  <a:pt x="333589" y="396270"/>
                </a:cubicBezTo>
                <a:cubicBezTo>
                  <a:pt x="330160" y="399699"/>
                  <a:pt x="325601" y="401587"/>
                  <a:pt x="320754" y="401587"/>
                </a:cubicBezTo>
                <a:cubicBezTo>
                  <a:pt x="315904" y="401587"/>
                  <a:pt x="311346" y="399698"/>
                  <a:pt x="307917" y="396269"/>
                </a:cubicBezTo>
                <a:lnTo>
                  <a:pt x="291887" y="380240"/>
                </a:lnTo>
                <a:lnTo>
                  <a:pt x="219541" y="307893"/>
                </a:lnTo>
                <a:lnTo>
                  <a:pt x="197124" y="330310"/>
                </a:lnTo>
                <a:lnTo>
                  <a:pt x="269471" y="402657"/>
                </a:lnTo>
                <a:cubicBezTo>
                  <a:pt x="272899" y="406085"/>
                  <a:pt x="274787" y="410644"/>
                  <a:pt x="274787" y="415493"/>
                </a:cubicBezTo>
                <a:cubicBezTo>
                  <a:pt x="274787" y="420341"/>
                  <a:pt x="272899" y="424900"/>
                  <a:pt x="269471" y="428329"/>
                </a:cubicBezTo>
                <a:cubicBezTo>
                  <a:pt x="266042" y="431757"/>
                  <a:pt x="261484" y="433645"/>
                  <a:pt x="256635" y="433645"/>
                </a:cubicBezTo>
                <a:cubicBezTo>
                  <a:pt x="251787" y="433645"/>
                  <a:pt x="247228" y="431757"/>
                  <a:pt x="243800" y="428329"/>
                </a:cubicBezTo>
                <a:lnTo>
                  <a:pt x="69560" y="254092"/>
                </a:lnTo>
                <a:lnTo>
                  <a:pt x="69560" y="181120"/>
                </a:lnTo>
                <a:lnTo>
                  <a:pt x="44834" y="156395"/>
                </a:lnTo>
                <a:lnTo>
                  <a:pt x="156395" y="44834"/>
                </a:lnTo>
                <a:lnTo>
                  <a:pt x="166527" y="54965"/>
                </a:lnTo>
                <a:lnTo>
                  <a:pt x="239499" y="54965"/>
                </a:lnTo>
                <a:lnTo>
                  <a:pt x="254754" y="70220"/>
                </a:lnTo>
                <a:lnTo>
                  <a:pt x="198980" y="125994"/>
                </a:lnTo>
                <a:cubicBezTo>
                  <a:pt x="189563" y="135411"/>
                  <a:pt x="184378" y="147930"/>
                  <a:pt x="184378" y="161248"/>
                </a:cubicBezTo>
                <a:cubicBezTo>
                  <a:pt x="184378" y="174565"/>
                  <a:pt x="189563" y="187084"/>
                  <a:pt x="198980" y="196500"/>
                </a:cubicBezTo>
                <a:cubicBezTo>
                  <a:pt x="218419" y="215939"/>
                  <a:pt x="250046" y="215939"/>
                  <a:pt x="269485" y="196500"/>
                </a:cubicBezTo>
                <a:lnTo>
                  <a:pt x="310666" y="155320"/>
                </a:lnTo>
                <a:lnTo>
                  <a:pt x="461827" y="306481"/>
                </a:lnTo>
                <a:cubicBezTo>
                  <a:pt x="465255" y="309909"/>
                  <a:pt x="467143" y="314468"/>
                  <a:pt x="467143" y="319316"/>
                </a:cubicBezTo>
                <a:cubicBezTo>
                  <a:pt x="467143" y="324165"/>
                  <a:pt x="465254" y="328724"/>
                  <a:pt x="461825" y="332153"/>
                </a:cubicBezTo>
                <a:close/>
                <a:moveTo>
                  <a:pt x="484781" y="166526"/>
                </a:moveTo>
                <a:lnTo>
                  <a:pt x="484781" y="239498"/>
                </a:lnTo>
                <a:lnTo>
                  <a:pt x="462228" y="262050"/>
                </a:lnTo>
                <a:lnTo>
                  <a:pt x="310664" y="110485"/>
                </a:lnTo>
                <a:lnTo>
                  <a:pt x="247066" y="174083"/>
                </a:lnTo>
                <a:cubicBezTo>
                  <a:pt x="239989" y="181160"/>
                  <a:pt x="228472" y="181161"/>
                  <a:pt x="221395" y="174083"/>
                </a:cubicBezTo>
                <a:cubicBezTo>
                  <a:pt x="217967" y="170655"/>
                  <a:pt x="216078" y="166096"/>
                  <a:pt x="216078" y="161248"/>
                </a:cubicBezTo>
                <a:cubicBezTo>
                  <a:pt x="216078" y="156399"/>
                  <a:pt x="217967" y="151840"/>
                  <a:pt x="221395" y="148411"/>
                </a:cubicBezTo>
                <a:lnTo>
                  <a:pt x="292949" y="76856"/>
                </a:lnTo>
                <a:lnTo>
                  <a:pt x="365921" y="76856"/>
                </a:lnTo>
                <a:lnTo>
                  <a:pt x="390647" y="52131"/>
                </a:lnTo>
                <a:lnTo>
                  <a:pt x="494912" y="15639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25"/>
          <p:cNvSpPr/>
          <p:nvPr/>
        </p:nvSpPr>
        <p:spPr>
          <a:xfrm>
            <a:off x="107504" y="771550"/>
            <a:ext cx="656940" cy="684024"/>
          </a:xfrm>
          <a:prstGeom prst="donut">
            <a:avLst>
              <a:gd name="adj" fmla="val 16921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443" name="Google Shape;443;p25"/>
          <p:cNvCxnSpPr>
            <a:stCxn id="442" idx="4"/>
          </p:cNvCxnSpPr>
          <p:nvPr/>
        </p:nvCxnSpPr>
        <p:spPr>
          <a:xfrm>
            <a:off x="435974" y="1455574"/>
            <a:ext cx="31571" cy="1802277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444" name="Google Shape;444;p25"/>
          <p:cNvSpPr/>
          <p:nvPr/>
        </p:nvSpPr>
        <p:spPr>
          <a:xfrm>
            <a:off x="6012160" y="771550"/>
            <a:ext cx="608158" cy="612016"/>
          </a:xfrm>
          <a:prstGeom prst="donut">
            <a:avLst>
              <a:gd name="adj" fmla="val 1692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445" name="Google Shape;445;p25"/>
          <p:cNvCxnSpPr>
            <a:stCxn id="444" idx="4"/>
          </p:cNvCxnSpPr>
          <p:nvPr/>
        </p:nvCxnSpPr>
        <p:spPr>
          <a:xfrm flipH="1">
            <a:off x="6300192" y="1383566"/>
            <a:ext cx="16047" cy="1404208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446" name="Google Shape;446;p25"/>
          <p:cNvGrpSpPr/>
          <p:nvPr/>
        </p:nvGrpSpPr>
        <p:grpSpPr>
          <a:xfrm>
            <a:off x="6131251" y="887259"/>
            <a:ext cx="369467" cy="369467"/>
            <a:chOff x="10157896" y="1356940"/>
            <a:chExt cx="539999" cy="539999"/>
          </a:xfrm>
        </p:grpSpPr>
        <p:sp>
          <p:nvSpPr>
            <p:cNvPr id="447" name="Google Shape;447;p25"/>
            <p:cNvSpPr/>
            <p:nvPr/>
          </p:nvSpPr>
          <p:spPr>
            <a:xfrm>
              <a:off x="10279713" y="1515671"/>
              <a:ext cx="296365" cy="251014"/>
            </a:xfrm>
            <a:custGeom>
              <a:avLst/>
              <a:gdLst/>
              <a:ahLst/>
              <a:cxnLst/>
              <a:rect l="l" t="t" r="r" b="b"/>
              <a:pathLst>
                <a:path w="296365" h="251014" extrusionOk="0">
                  <a:moveTo>
                    <a:pt x="211448" y="166531"/>
                  </a:moveTo>
                  <a:cubicBezTo>
                    <a:pt x="215321" y="162711"/>
                    <a:pt x="218781" y="158591"/>
                    <a:pt x="221857" y="154246"/>
                  </a:cubicBezTo>
                  <a:lnTo>
                    <a:pt x="233084" y="154246"/>
                  </a:lnTo>
                  <a:cubicBezTo>
                    <a:pt x="267977" y="154246"/>
                    <a:pt x="296365" y="125859"/>
                    <a:pt x="296365" y="90966"/>
                  </a:cubicBezTo>
                  <a:lnTo>
                    <a:pt x="296365" y="31641"/>
                  </a:lnTo>
                  <a:lnTo>
                    <a:pt x="238284" y="31641"/>
                  </a:lnTo>
                  <a:lnTo>
                    <a:pt x="238284" y="0"/>
                  </a:lnTo>
                  <a:lnTo>
                    <a:pt x="58081" y="0"/>
                  </a:lnTo>
                  <a:lnTo>
                    <a:pt x="58081" y="31641"/>
                  </a:lnTo>
                  <a:lnTo>
                    <a:pt x="0" y="31641"/>
                  </a:lnTo>
                  <a:lnTo>
                    <a:pt x="0" y="90966"/>
                  </a:lnTo>
                  <a:cubicBezTo>
                    <a:pt x="0" y="125859"/>
                    <a:pt x="28388" y="154246"/>
                    <a:pt x="63281" y="154246"/>
                  </a:cubicBezTo>
                  <a:lnTo>
                    <a:pt x="74692" y="154246"/>
                  </a:lnTo>
                  <a:cubicBezTo>
                    <a:pt x="88136" y="173192"/>
                    <a:pt x="108678" y="186806"/>
                    <a:pt x="132362" y="191057"/>
                  </a:cubicBezTo>
                  <a:lnTo>
                    <a:pt x="132362" y="219374"/>
                  </a:lnTo>
                  <a:lnTo>
                    <a:pt x="73901" y="219374"/>
                  </a:lnTo>
                  <a:lnTo>
                    <a:pt x="73901" y="251015"/>
                  </a:lnTo>
                  <a:lnTo>
                    <a:pt x="222464" y="251015"/>
                  </a:lnTo>
                  <a:lnTo>
                    <a:pt x="222464" y="219374"/>
                  </a:lnTo>
                  <a:lnTo>
                    <a:pt x="164003" y="219374"/>
                  </a:lnTo>
                  <a:lnTo>
                    <a:pt x="164003" y="191081"/>
                  </a:lnTo>
                  <a:cubicBezTo>
                    <a:pt x="181831" y="187942"/>
                    <a:pt x="198273" y="179526"/>
                    <a:pt x="211448" y="166531"/>
                  </a:cubicBezTo>
                  <a:close/>
                  <a:moveTo>
                    <a:pt x="264724" y="63281"/>
                  </a:moveTo>
                  <a:lnTo>
                    <a:pt x="264724" y="90966"/>
                  </a:lnTo>
                  <a:cubicBezTo>
                    <a:pt x="264724" y="107419"/>
                    <a:pt x="252098" y="120974"/>
                    <a:pt x="236025" y="122464"/>
                  </a:cubicBezTo>
                  <a:cubicBezTo>
                    <a:pt x="237500" y="115949"/>
                    <a:pt x="238283" y="109228"/>
                    <a:pt x="238283" y="102379"/>
                  </a:cubicBezTo>
                  <a:lnTo>
                    <a:pt x="238283" y="63282"/>
                  </a:lnTo>
                  <a:lnTo>
                    <a:pt x="264724" y="63282"/>
                  </a:lnTo>
                  <a:close/>
                  <a:moveTo>
                    <a:pt x="31641" y="90966"/>
                  </a:moveTo>
                  <a:lnTo>
                    <a:pt x="31641" y="63281"/>
                  </a:lnTo>
                  <a:lnTo>
                    <a:pt x="58081" y="63281"/>
                  </a:lnTo>
                  <a:lnTo>
                    <a:pt x="58081" y="102438"/>
                  </a:lnTo>
                  <a:cubicBezTo>
                    <a:pt x="58085" y="109315"/>
                    <a:pt x="58901" y="116015"/>
                    <a:pt x="60392" y="122468"/>
                  </a:cubicBezTo>
                  <a:cubicBezTo>
                    <a:pt x="44296" y="121003"/>
                    <a:pt x="31641" y="107437"/>
                    <a:pt x="31641" y="90966"/>
                  </a:cubicBezTo>
                  <a:close/>
                  <a:moveTo>
                    <a:pt x="89721" y="102427"/>
                  </a:moveTo>
                  <a:lnTo>
                    <a:pt x="89721" y="31641"/>
                  </a:lnTo>
                  <a:lnTo>
                    <a:pt x="206644" y="31641"/>
                  </a:lnTo>
                  <a:lnTo>
                    <a:pt x="206644" y="102377"/>
                  </a:lnTo>
                  <a:cubicBezTo>
                    <a:pt x="206644" y="118146"/>
                    <a:pt x="200460" y="132929"/>
                    <a:pt x="189231" y="144003"/>
                  </a:cubicBezTo>
                  <a:cubicBezTo>
                    <a:pt x="178005" y="155075"/>
                    <a:pt x="163085" y="161051"/>
                    <a:pt x="147349" y="160832"/>
                  </a:cubicBezTo>
                  <a:cubicBezTo>
                    <a:pt x="115595" y="160394"/>
                    <a:pt x="89742" y="134188"/>
                    <a:pt x="89721" y="10242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25"/>
            <p:cNvSpPr/>
            <p:nvPr/>
          </p:nvSpPr>
          <p:spPr>
            <a:xfrm>
              <a:off x="10365477" y="1356940"/>
              <a:ext cx="124837" cy="97116"/>
            </a:xfrm>
            <a:custGeom>
              <a:avLst/>
              <a:gdLst/>
              <a:ahLst/>
              <a:cxnLst/>
              <a:rect l="l" t="t" r="r" b="b"/>
              <a:pathLst>
                <a:path w="124837" h="97116" extrusionOk="0">
                  <a:moveTo>
                    <a:pt x="46598" y="49951"/>
                  </a:moveTo>
                  <a:lnTo>
                    <a:pt x="46598" y="97117"/>
                  </a:lnTo>
                  <a:lnTo>
                    <a:pt x="78239" y="97117"/>
                  </a:lnTo>
                  <a:lnTo>
                    <a:pt x="78239" y="49951"/>
                  </a:lnTo>
                  <a:lnTo>
                    <a:pt x="104009" y="72486"/>
                  </a:lnTo>
                  <a:lnTo>
                    <a:pt x="124837" y="48666"/>
                  </a:lnTo>
                  <a:lnTo>
                    <a:pt x="69183" y="0"/>
                  </a:lnTo>
                  <a:lnTo>
                    <a:pt x="55654" y="0"/>
                  </a:lnTo>
                  <a:lnTo>
                    <a:pt x="0" y="48666"/>
                  </a:lnTo>
                  <a:lnTo>
                    <a:pt x="20828" y="724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25"/>
            <p:cNvSpPr/>
            <p:nvPr/>
          </p:nvSpPr>
          <p:spPr>
            <a:xfrm>
              <a:off x="10538150" y="1426297"/>
              <a:ext cx="90387" cy="90387"/>
            </a:xfrm>
            <a:custGeom>
              <a:avLst/>
              <a:gdLst/>
              <a:ahLst/>
              <a:cxnLst/>
              <a:rect l="l" t="t" r="r" b="b"/>
              <a:pathLst>
                <a:path w="90387" h="90387" extrusionOk="0">
                  <a:moveTo>
                    <a:pt x="806" y="67209"/>
                  </a:moveTo>
                  <a:lnTo>
                    <a:pt x="23179" y="89582"/>
                  </a:lnTo>
                  <a:lnTo>
                    <a:pt x="56529" y="56231"/>
                  </a:lnTo>
                  <a:lnTo>
                    <a:pt x="58818" y="90388"/>
                  </a:lnTo>
                  <a:lnTo>
                    <a:pt x="90388" y="88272"/>
                  </a:lnTo>
                  <a:lnTo>
                    <a:pt x="85447" y="14507"/>
                  </a:lnTo>
                  <a:lnTo>
                    <a:pt x="75881" y="4941"/>
                  </a:lnTo>
                  <a:lnTo>
                    <a:pt x="2116" y="0"/>
                  </a:lnTo>
                  <a:lnTo>
                    <a:pt x="0" y="31570"/>
                  </a:lnTo>
                  <a:lnTo>
                    <a:pt x="34157" y="3385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25"/>
            <p:cNvSpPr/>
            <p:nvPr/>
          </p:nvSpPr>
          <p:spPr>
            <a:xfrm>
              <a:off x="10600779" y="1564521"/>
              <a:ext cx="97116" cy="124837"/>
            </a:xfrm>
            <a:custGeom>
              <a:avLst/>
              <a:gdLst/>
              <a:ahLst/>
              <a:cxnLst/>
              <a:rect l="l" t="t" r="r" b="b"/>
              <a:pathLst>
                <a:path w="97116" h="124837" extrusionOk="0">
                  <a:moveTo>
                    <a:pt x="48450" y="0"/>
                  </a:moveTo>
                  <a:lnTo>
                    <a:pt x="24631" y="20828"/>
                  </a:lnTo>
                  <a:lnTo>
                    <a:pt x="47166" y="46598"/>
                  </a:lnTo>
                  <a:lnTo>
                    <a:pt x="0" y="46598"/>
                  </a:lnTo>
                  <a:lnTo>
                    <a:pt x="0" y="78239"/>
                  </a:lnTo>
                  <a:lnTo>
                    <a:pt x="47166" y="78239"/>
                  </a:lnTo>
                  <a:lnTo>
                    <a:pt x="24631" y="104009"/>
                  </a:lnTo>
                  <a:lnTo>
                    <a:pt x="48450" y="124837"/>
                  </a:lnTo>
                  <a:lnTo>
                    <a:pt x="97117" y="69183"/>
                  </a:lnTo>
                  <a:lnTo>
                    <a:pt x="97117" y="5565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25"/>
            <p:cNvSpPr/>
            <p:nvPr/>
          </p:nvSpPr>
          <p:spPr>
            <a:xfrm>
              <a:off x="10538150" y="1737194"/>
              <a:ext cx="90387" cy="90387"/>
            </a:xfrm>
            <a:custGeom>
              <a:avLst/>
              <a:gdLst/>
              <a:ahLst/>
              <a:cxnLst/>
              <a:rect l="l" t="t" r="r" b="b"/>
              <a:pathLst>
                <a:path w="90387" h="90387" extrusionOk="0">
                  <a:moveTo>
                    <a:pt x="56529" y="34157"/>
                  </a:moveTo>
                  <a:lnTo>
                    <a:pt x="23179" y="806"/>
                  </a:lnTo>
                  <a:lnTo>
                    <a:pt x="806" y="23179"/>
                  </a:lnTo>
                  <a:lnTo>
                    <a:pt x="34157" y="56529"/>
                  </a:lnTo>
                  <a:lnTo>
                    <a:pt x="0" y="58818"/>
                  </a:lnTo>
                  <a:lnTo>
                    <a:pt x="2116" y="90388"/>
                  </a:lnTo>
                  <a:lnTo>
                    <a:pt x="75881" y="85447"/>
                  </a:lnTo>
                  <a:lnTo>
                    <a:pt x="85447" y="75881"/>
                  </a:lnTo>
                  <a:lnTo>
                    <a:pt x="90388" y="2116"/>
                  </a:lnTo>
                  <a:lnTo>
                    <a:pt x="5881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25"/>
            <p:cNvSpPr/>
            <p:nvPr/>
          </p:nvSpPr>
          <p:spPr>
            <a:xfrm>
              <a:off x="10365477" y="1799823"/>
              <a:ext cx="124837" cy="97116"/>
            </a:xfrm>
            <a:custGeom>
              <a:avLst/>
              <a:gdLst/>
              <a:ahLst/>
              <a:cxnLst/>
              <a:rect l="l" t="t" r="r" b="b"/>
              <a:pathLst>
                <a:path w="124837" h="97116" extrusionOk="0">
                  <a:moveTo>
                    <a:pt x="78239" y="47166"/>
                  </a:moveTo>
                  <a:lnTo>
                    <a:pt x="78239" y="0"/>
                  </a:lnTo>
                  <a:lnTo>
                    <a:pt x="46598" y="0"/>
                  </a:lnTo>
                  <a:lnTo>
                    <a:pt x="46598" y="47166"/>
                  </a:lnTo>
                  <a:lnTo>
                    <a:pt x="20828" y="24631"/>
                  </a:lnTo>
                  <a:lnTo>
                    <a:pt x="0" y="48450"/>
                  </a:lnTo>
                  <a:lnTo>
                    <a:pt x="55654" y="97117"/>
                  </a:lnTo>
                  <a:lnTo>
                    <a:pt x="69183" y="97117"/>
                  </a:lnTo>
                  <a:lnTo>
                    <a:pt x="124837" y="48450"/>
                  </a:lnTo>
                  <a:lnTo>
                    <a:pt x="104009" y="2463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25"/>
            <p:cNvSpPr/>
            <p:nvPr/>
          </p:nvSpPr>
          <p:spPr>
            <a:xfrm>
              <a:off x="10227253" y="1737194"/>
              <a:ext cx="90387" cy="90387"/>
            </a:xfrm>
            <a:custGeom>
              <a:avLst/>
              <a:gdLst/>
              <a:ahLst/>
              <a:cxnLst/>
              <a:rect l="l" t="t" r="r" b="b"/>
              <a:pathLst>
                <a:path w="90387" h="90387" extrusionOk="0">
                  <a:moveTo>
                    <a:pt x="89582" y="23179"/>
                  </a:moveTo>
                  <a:lnTo>
                    <a:pt x="67209" y="806"/>
                  </a:lnTo>
                  <a:lnTo>
                    <a:pt x="33859" y="34157"/>
                  </a:lnTo>
                  <a:lnTo>
                    <a:pt x="31570" y="0"/>
                  </a:lnTo>
                  <a:lnTo>
                    <a:pt x="0" y="2116"/>
                  </a:lnTo>
                  <a:lnTo>
                    <a:pt x="4941" y="75881"/>
                  </a:lnTo>
                  <a:lnTo>
                    <a:pt x="14507" y="85447"/>
                  </a:lnTo>
                  <a:lnTo>
                    <a:pt x="88272" y="90388"/>
                  </a:lnTo>
                  <a:lnTo>
                    <a:pt x="90388" y="58818"/>
                  </a:lnTo>
                  <a:lnTo>
                    <a:pt x="56231" y="5652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25"/>
            <p:cNvSpPr/>
            <p:nvPr/>
          </p:nvSpPr>
          <p:spPr>
            <a:xfrm>
              <a:off x="10157896" y="1564521"/>
              <a:ext cx="97116" cy="124837"/>
            </a:xfrm>
            <a:custGeom>
              <a:avLst/>
              <a:gdLst/>
              <a:ahLst/>
              <a:cxnLst/>
              <a:rect l="l" t="t" r="r" b="b"/>
              <a:pathLst>
                <a:path w="97116" h="124837" extrusionOk="0">
                  <a:moveTo>
                    <a:pt x="49951" y="78239"/>
                  </a:moveTo>
                  <a:lnTo>
                    <a:pt x="97117" y="78239"/>
                  </a:lnTo>
                  <a:lnTo>
                    <a:pt x="97117" y="46598"/>
                  </a:lnTo>
                  <a:lnTo>
                    <a:pt x="49951" y="46598"/>
                  </a:lnTo>
                  <a:lnTo>
                    <a:pt x="72486" y="20828"/>
                  </a:lnTo>
                  <a:lnTo>
                    <a:pt x="48666" y="0"/>
                  </a:lnTo>
                  <a:lnTo>
                    <a:pt x="0" y="55654"/>
                  </a:lnTo>
                  <a:lnTo>
                    <a:pt x="0" y="69183"/>
                  </a:lnTo>
                  <a:lnTo>
                    <a:pt x="48666" y="124837"/>
                  </a:lnTo>
                  <a:lnTo>
                    <a:pt x="72486" y="10400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25"/>
            <p:cNvSpPr/>
            <p:nvPr/>
          </p:nvSpPr>
          <p:spPr>
            <a:xfrm>
              <a:off x="10227253" y="1426297"/>
              <a:ext cx="90387" cy="90387"/>
            </a:xfrm>
            <a:custGeom>
              <a:avLst/>
              <a:gdLst/>
              <a:ahLst/>
              <a:cxnLst/>
              <a:rect l="l" t="t" r="r" b="b"/>
              <a:pathLst>
                <a:path w="90387" h="90387" extrusionOk="0">
                  <a:moveTo>
                    <a:pt x="33859" y="56231"/>
                  </a:moveTo>
                  <a:lnTo>
                    <a:pt x="67209" y="89582"/>
                  </a:lnTo>
                  <a:lnTo>
                    <a:pt x="89582" y="67209"/>
                  </a:lnTo>
                  <a:lnTo>
                    <a:pt x="56231" y="33859"/>
                  </a:lnTo>
                  <a:lnTo>
                    <a:pt x="90388" y="31570"/>
                  </a:lnTo>
                  <a:lnTo>
                    <a:pt x="88272" y="0"/>
                  </a:lnTo>
                  <a:lnTo>
                    <a:pt x="14507" y="4941"/>
                  </a:lnTo>
                  <a:lnTo>
                    <a:pt x="4941" y="14507"/>
                  </a:lnTo>
                  <a:lnTo>
                    <a:pt x="0" y="88272"/>
                  </a:lnTo>
                  <a:lnTo>
                    <a:pt x="31570" y="9038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6" name="Google Shape;456;p25"/>
          <p:cNvSpPr/>
          <p:nvPr/>
        </p:nvSpPr>
        <p:spPr>
          <a:xfrm>
            <a:off x="260388" y="951518"/>
            <a:ext cx="369911" cy="304017"/>
          </a:xfrm>
          <a:custGeom>
            <a:avLst/>
            <a:gdLst/>
            <a:ahLst/>
            <a:cxnLst/>
            <a:rect l="l" t="t" r="r" b="b"/>
            <a:pathLst>
              <a:path w="540016" h="443821" extrusionOk="0">
                <a:moveTo>
                  <a:pt x="492556" y="79003"/>
                </a:moveTo>
                <a:lnTo>
                  <a:pt x="204307" y="79003"/>
                </a:lnTo>
                <a:lnTo>
                  <a:pt x="204307" y="62150"/>
                </a:lnTo>
                <a:cubicBezTo>
                  <a:pt x="204307" y="28442"/>
                  <a:pt x="177232" y="565"/>
                  <a:pt x="143952" y="11"/>
                </a:cubicBezTo>
                <a:cubicBezTo>
                  <a:pt x="127344" y="-295"/>
                  <a:pt x="111689" y="5988"/>
                  <a:pt x="99859" y="17622"/>
                </a:cubicBezTo>
                <a:cubicBezTo>
                  <a:pt x="88027" y="29258"/>
                  <a:pt x="81510" y="44805"/>
                  <a:pt x="81510" y="61400"/>
                </a:cubicBezTo>
                <a:lnTo>
                  <a:pt x="81510" y="79003"/>
                </a:lnTo>
                <a:lnTo>
                  <a:pt x="47461" y="79003"/>
                </a:lnTo>
                <a:cubicBezTo>
                  <a:pt x="21291" y="79003"/>
                  <a:pt x="0" y="100294"/>
                  <a:pt x="0" y="126463"/>
                </a:cubicBezTo>
                <a:lnTo>
                  <a:pt x="0" y="317360"/>
                </a:lnTo>
                <a:cubicBezTo>
                  <a:pt x="0" y="343530"/>
                  <a:pt x="21291" y="364821"/>
                  <a:pt x="47461" y="364821"/>
                </a:cubicBezTo>
                <a:lnTo>
                  <a:pt x="113151" y="364821"/>
                </a:lnTo>
                <a:lnTo>
                  <a:pt x="113151" y="280394"/>
                </a:lnTo>
                <a:cubicBezTo>
                  <a:pt x="113151" y="263844"/>
                  <a:pt x="126269" y="250159"/>
                  <a:pt x="142394" y="249890"/>
                </a:cubicBezTo>
                <a:cubicBezTo>
                  <a:pt x="150452" y="249718"/>
                  <a:pt x="158040" y="252787"/>
                  <a:pt x="163773" y="258425"/>
                </a:cubicBezTo>
                <a:cubicBezTo>
                  <a:pt x="169508" y="264065"/>
                  <a:pt x="172667" y="271600"/>
                  <a:pt x="172667" y="279643"/>
                </a:cubicBezTo>
                <a:lnTo>
                  <a:pt x="172667" y="364821"/>
                </a:lnTo>
                <a:lnTo>
                  <a:pt x="335710" y="364821"/>
                </a:lnTo>
                <a:lnTo>
                  <a:pt x="335710" y="382423"/>
                </a:lnTo>
                <a:cubicBezTo>
                  <a:pt x="335710" y="399017"/>
                  <a:pt x="342227" y="414565"/>
                  <a:pt x="354059" y="426201"/>
                </a:cubicBezTo>
                <a:cubicBezTo>
                  <a:pt x="365638" y="437589"/>
                  <a:pt x="380884" y="443822"/>
                  <a:pt x="397093" y="443821"/>
                </a:cubicBezTo>
                <a:cubicBezTo>
                  <a:pt x="397444" y="443821"/>
                  <a:pt x="397799" y="443819"/>
                  <a:pt x="398151" y="443813"/>
                </a:cubicBezTo>
                <a:cubicBezTo>
                  <a:pt x="431430" y="443258"/>
                  <a:pt x="458506" y="415381"/>
                  <a:pt x="458506" y="381674"/>
                </a:cubicBezTo>
                <a:lnTo>
                  <a:pt x="458506" y="364821"/>
                </a:lnTo>
                <a:lnTo>
                  <a:pt x="492556" y="364821"/>
                </a:lnTo>
                <a:cubicBezTo>
                  <a:pt x="518726" y="364821"/>
                  <a:pt x="540017" y="343530"/>
                  <a:pt x="540017" y="317360"/>
                </a:cubicBezTo>
                <a:lnTo>
                  <a:pt x="540017" y="126463"/>
                </a:lnTo>
                <a:cubicBezTo>
                  <a:pt x="540017" y="100294"/>
                  <a:pt x="518726" y="79003"/>
                  <a:pt x="492556" y="79003"/>
                </a:cubicBezTo>
                <a:close/>
                <a:moveTo>
                  <a:pt x="254178" y="251670"/>
                </a:moveTo>
                <a:lnTo>
                  <a:pt x="254178" y="333180"/>
                </a:lnTo>
                <a:lnTo>
                  <a:pt x="204308" y="333180"/>
                </a:lnTo>
                <a:lnTo>
                  <a:pt x="204308" y="279643"/>
                </a:lnTo>
                <a:cubicBezTo>
                  <a:pt x="204308" y="263050"/>
                  <a:pt x="197792" y="247502"/>
                  <a:pt x="185959" y="235865"/>
                </a:cubicBezTo>
                <a:cubicBezTo>
                  <a:pt x="174129" y="224231"/>
                  <a:pt x="158474" y="217932"/>
                  <a:pt x="141867" y="218254"/>
                </a:cubicBezTo>
                <a:cubicBezTo>
                  <a:pt x="108587" y="218810"/>
                  <a:pt x="81512" y="246685"/>
                  <a:pt x="81512" y="280394"/>
                </a:cubicBezTo>
                <a:lnTo>
                  <a:pt x="81512" y="333180"/>
                </a:lnTo>
                <a:lnTo>
                  <a:pt x="47461" y="333180"/>
                </a:lnTo>
                <a:cubicBezTo>
                  <a:pt x="38738" y="333180"/>
                  <a:pt x="31641" y="326083"/>
                  <a:pt x="31641" y="317360"/>
                </a:cubicBezTo>
                <a:lnTo>
                  <a:pt x="31641" y="126463"/>
                </a:lnTo>
                <a:cubicBezTo>
                  <a:pt x="31641" y="117740"/>
                  <a:pt x="38738" y="110643"/>
                  <a:pt x="47461" y="110643"/>
                </a:cubicBezTo>
                <a:lnTo>
                  <a:pt x="113151" y="110643"/>
                </a:lnTo>
                <a:lnTo>
                  <a:pt x="113151" y="61400"/>
                </a:lnTo>
                <a:cubicBezTo>
                  <a:pt x="113151" y="53358"/>
                  <a:pt x="116310" y="45822"/>
                  <a:pt x="122045" y="40182"/>
                </a:cubicBezTo>
                <a:cubicBezTo>
                  <a:pt x="127779" y="34543"/>
                  <a:pt x="135367" y="31525"/>
                  <a:pt x="143425" y="31647"/>
                </a:cubicBezTo>
                <a:cubicBezTo>
                  <a:pt x="159549" y="31916"/>
                  <a:pt x="172667" y="45600"/>
                  <a:pt x="172667" y="62150"/>
                </a:cubicBezTo>
                <a:lnTo>
                  <a:pt x="172667" y="110643"/>
                </a:lnTo>
                <a:lnTo>
                  <a:pt x="254178" y="110643"/>
                </a:lnTo>
                <a:lnTo>
                  <a:pt x="254178" y="192154"/>
                </a:lnTo>
                <a:lnTo>
                  <a:pt x="302671" y="192154"/>
                </a:lnTo>
                <a:cubicBezTo>
                  <a:pt x="319221" y="192154"/>
                  <a:pt x="332906" y="205272"/>
                  <a:pt x="333175" y="221397"/>
                </a:cubicBezTo>
                <a:cubicBezTo>
                  <a:pt x="333309" y="229451"/>
                  <a:pt x="330278" y="237043"/>
                  <a:pt x="324640" y="242777"/>
                </a:cubicBezTo>
                <a:cubicBezTo>
                  <a:pt x="319000" y="248512"/>
                  <a:pt x="311464" y="251671"/>
                  <a:pt x="303422" y="251671"/>
                </a:cubicBezTo>
                <a:lnTo>
                  <a:pt x="254178" y="251671"/>
                </a:lnTo>
                <a:close/>
                <a:moveTo>
                  <a:pt x="508376" y="317360"/>
                </a:moveTo>
                <a:cubicBezTo>
                  <a:pt x="508376" y="326083"/>
                  <a:pt x="501279" y="333180"/>
                  <a:pt x="492556" y="333180"/>
                </a:cubicBezTo>
                <a:lnTo>
                  <a:pt x="426866" y="333180"/>
                </a:lnTo>
                <a:lnTo>
                  <a:pt x="426866" y="381674"/>
                </a:lnTo>
                <a:cubicBezTo>
                  <a:pt x="426866" y="398224"/>
                  <a:pt x="413748" y="411907"/>
                  <a:pt x="397622" y="412176"/>
                </a:cubicBezTo>
                <a:cubicBezTo>
                  <a:pt x="389546" y="412308"/>
                  <a:pt x="381977" y="409279"/>
                  <a:pt x="376244" y="403642"/>
                </a:cubicBezTo>
                <a:cubicBezTo>
                  <a:pt x="370509" y="398001"/>
                  <a:pt x="367350" y="390465"/>
                  <a:pt x="367350" y="382423"/>
                </a:cubicBezTo>
                <a:lnTo>
                  <a:pt x="367350" y="333180"/>
                </a:lnTo>
                <a:lnTo>
                  <a:pt x="285839" y="333180"/>
                </a:lnTo>
                <a:lnTo>
                  <a:pt x="285839" y="283310"/>
                </a:lnTo>
                <a:lnTo>
                  <a:pt x="303421" y="283310"/>
                </a:lnTo>
                <a:cubicBezTo>
                  <a:pt x="320014" y="283310"/>
                  <a:pt x="335561" y="276793"/>
                  <a:pt x="347198" y="264962"/>
                </a:cubicBezTo>
                <a:cubicBezTo>
                  <a:pt x="358832" y="253133"/>
                  <a:pt x="365087" y="237474"/>
                  <a:pt x="364810" y="220870"/>
                </a:cubicBezTo>
                <a:cubicBezTo>
                  <a:pt x="364254" y="187589"/>
                  <a:pt x="336379" y="160513"/>
                  <a:pt x="302670" y="160513"/>
                </a:cubicBezTo>
                <a:lnTo>
                  <a:pt x="285839" y="160513"/>
                </a:lnTo>
                <a:lnTo>
                  <a:pt x="285839" y="110643"/>
                </a:lnTo>
                <a:lnTo>
                  <a:pt x="492556" y="110643"/>
                </a:lnTo>
                <a:cubicBezTo>
                  <a:pt x="501279" y="110643"/>
                  <a:pt x="508376" y="117740"/>
                  <a:pt x="508376" y="1264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25"/>
          <p:cNvSpPr txBox="1">
            <a:spLocks noGrp="1"/>
          </p:cNvSpPr>
          <p:nvPr>
            <p:ph type="title"/>
          </p:nvPr>
        </p:nvSpPr>
        <p:spPr>
          <a:xfrm>
            <a:off x="899592" y="123478"/>
            <a:ext cx="7806852" cy="56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1100"/>
            </a:pPr>
            <a:r>
              <a:rPr lang="ru-RU" sz="2000" dirty="0" smtClean="0"/>
              <a:t>Совокупность критериев эффективности нововведений</a:t>
            </a:r>
            <a:br>
              <a:rPr lang="ru-RU" sz="2000" dirty="0" smtClean="0"/>
            </a:b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НОВИЗНА</a:t>
            </a:r>
            <a:endParaRPr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55576" y="987574"/>
            <a:ext cx="18722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абсолютная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(нечто, </a:t>
            </a:r>
            <a:br>
              <a:rPr lang="ru-RU" dirty="0" smtClean="0"/>
            </a:br>
            <a:r>
              <a:rPr lang="ru-RU" dirty="0" smtClean="0"/>
              <a:t>не встречающееся ранее в культуре)</a:t>
            </a: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539552" y="2427734"/>
            <a:ext cx="18722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локальная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(нечто, </a:t>
            </a:r>
            <a:br>
              <a:rPr lang="ru-RU" dirty="0" smtClean="0"/>
            </a:br>
            <a:r>
              <a:rPr lang="ru-RU" dirty="0" smtClean="0"/>
              <a:t>не встречающееся в данной области)</a:t>
            </a: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3779912" y="1131590"/>
            <a:ext cx="22322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условная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(нечто, использовавшееся ранее, а затем забытое)</a:t>
            </a: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6732240" y="1131590"/>
            <a:ext cx="21602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нормативная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(нечто оригинальное, отличное от текущего)</a:t>
            </a:r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6372200" y="2355726"/>
            <a:ext cx="25922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субъективная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(нечто оригинальное только для данного субъекта) </a:t>
            </a:r>
            <a:br>
              <a:rPr lang="ru-RU" dirty="0" smtClean="0"/>
            </a:br>
            <a:r>
              <a:rPr lang="ru-RU" dirty="0" smtClean="0"/>
              <a:t>(М.С. </a:t>
            </a:r>
            <a:r>
              <a:rPr lang="ru-RU" dirty="0" err="1" smtClean="0"/>
              <a:t>Бургин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107504" y="3507854"/>
            <a:ext cx="8928992" cy="50405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Ученые-исследователи, специалисты по вопросам педагогических и управленческих инноваций СЧИТАЮТ</a:t>
            </a:r>
            <a:endParaRPr lang="ru-RU" b="1" dirty="0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07504" y="4083918"/>
            <a:ext cx="8928992" cy="936104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НОВИЗНА – ПОНЯТИЕ ОТНОСИТЕЛЬНОЕ </a:t>
            </a:r>
            <a:br>
              <a:rPr lang="ru-RU" b="1" dirty="0" smtClean="0"/>
            </a:br>
            <a:r>
              <a:rPr lang="ru-RU" dirty="0" smtClean="0"/>
              <a:t>в связи с временными характеристиками, субъективным опытом каждого конкретного человека и опытом образовательного учреждения. Для одного это может быть действительно новое, для другого оно таковым может не являться.</a:t>
            </a:r>
            <a:endParaRPr lang="ru-RU" b="1" dirty="0"/>
          </a:p>
        </p:txBody>
      </p:sp>
      <p:pic>
        <p:nvPicPr>
          <p:cNvPr id="5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123478"/>
            <a:ext cx="1013495" cy="26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4"/>
          <p:cNvSpPr txBox="1">
            <a:spLocks noGrp="1"/>
          </p:cNvSpPr>
          <p:nvPr>
            <p:ph type="title"/>
          </p:nvPr>
        </p:nvSpPr>
        <p:spPr>
          <a:xfrm>
            <a:off x="0" y="0"/>
            <a:ext cx="5652120" cy="56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1100"/>
            </a:pPr>
            <a:r>
              <a:rPr lang="ru-RU" dirty="0" smtClean="0"/>
              <a:t>Уровни новизны инноваций</a:t>
            </a:r>
            <a:endParaRPr dirty="0"/>
          </a:p>
        </p:txBody>
      </p:sp>
      <p:cxnSp>
        <p:nvCxnSpPr>
          <p:cNvPr id="386" name="Google Shape;386;p24"/>
          <p:cNvCxnSpPr/>
          <p:nvPr/>
        </p:nvCxnSpPr>
        <p:spPr>
          <a:xfrm>
            <a:off x="251520" y="4443958"/>
            <a:ext cx="80688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7" name="Google Shape;387;p24"/>
          <p:cNvSpPr/>
          <p:nvPr/>
        </p:nvSpPr>
        <p:spPr>
          <a:xfrm>
            <a:off x="1115616" y="4371950"/>
            <a:ext cx="183000" cy="1830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8" name="Google Shape;388;p24"/>
          <p:cNvSpPr/>
          <p:nvPr/>
        </p:nvSpPr>
        <p:spPr>
          <a:xfrm>
            <a:off x="4482447" y="4352533"/>
            <a:ext cx="183000" cy="1830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9" name="Google Shape;389;p24"/>
          <p:cNvSpPr/>
          <p:nvPr/>
        </p:nvSpPr>
        <p:spPr>
          <a:xfrm>
            <a:off x="7234147" y="4352533"/>
            <a:ext cx="183000" cy="1830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390" name="Google Shape;390;p24"/>
          <p:cNvCxnSpPr>
            <a:endCxn id="388" idx="0"/>
          </p:cNvCxnSpPr>
          <p:nvPr/>
        </p:nvCxnSpPr>
        <p:spPr>
          <a:xfrm>
            <a:off x="4573952" y="4092271"/>
            <a:ext cx="0" cy="2604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2" name="Google Shape;392;p24"/>
          <p:cNvCxnSpPr>
            <a:stCxn id="393" idx="2"/>
            <a:endCxn id="389" idx="0"/>
          </p:cNvCxnSpPr>
          <p:nvPr/>
        </p:nvCxnSpPr>
        <p:spPr>
          <a:xfrm flipH="1">
            <a:off x="7325647" y="4083918"/>
            <a:ext cx="18661" cy="268615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94" name="Google Shape;394;p24"/>
          <p:cNvGrpSpPr/>
          <p:nvPr/>
        </p:nvGrpSpPr>
        <p:grpSpPr>
          <a:xfrm>
            <a:off x="251520" y="699542"/>
            <a:ext cx="2880320" cy="4235832"/>
            <a:chOff x="251520" y="699542"/>
            <a:chExt cx="2880320" cy="4235832"/>
          </a:xfrm>
        </p:grpSpPr>
        <p:sp>
          <p:nvSpPr>
            <p:cNvPr id="395" name="Google Shape;395;p24"/>
            <p:cNvSpPr/>
            <p:nvPr/>
          </p:nvSpPr>
          <p:spPr>
            <a:xfrm>
              <a:off x="251520" y="699542"/>
              <a:ext cx="2880320" cy="3384376"/>
            </a:xfrm>
            <a:prstGeom prst="rect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cxnSp>
          <p:nvCxnSpPr>
            <p:cNvPr id="398" name="Google Shape;398;p24"/>
            <p:cNvCxnSpPr>
              <a:endCxn id="387" idx="0"/>
            </p:cNvCxnSpPr>
            <p:nvPr/>
          </p:nvCxnSpPr>
          <p:spPr>
            <a:xfrm>
              <a:off x="1187624" y="4083918"/>
              <a:ext cx="19492" cy="288032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99" name="Google Shape;399;p24"/>
            <p:cNvSpPr txBox="1"/>
            <p:nvPr/>
          </p:nvSpPr>
          <p:spPr>
            <a:xfrm>
              <a:off x="251520" y="4587974"/>
              <a:ext cx="2175300" cy="3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 dirty="0" smtClean="0">
                  <a:solidFill>
                    <a:schemeClr val="accent5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 уровень</a:t>
              </a:r>
              <a:endParaRPr sz="1600" dirty="0">
                <a:solidFill>
                  <a:schemeClr val="accent5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400" name="Google Shape;400;p24"/>
          <p:cNvGrpSpPr/>
          <p:nvPr/>
        </p:nvGrpSpPr>
        <p:grpSpPr>
          <a:xfrm>
            <a:off x="3203848" y="987574"/>
            <a:ext cx="2376264" cy="3947800"/>
            <a:chOff x="3421650" y="987574"/>
            <a:chExt cx="2247732" cy="3947800"/>
          </a:xfrm>
        </p:grpSpPr>
        <p:sp>
          <p:nvSpPr>
            <p:cNvPr id="391" name="Google Shape;391;p24"/>
            <p:cNvSpPr/>
            <p:nvPr/>
          </p:nvSpPr>
          <p:spPr>
            <a:xfrm>
              <a:off x="3421650" y="987574"/>
              <a:ext cx="2247732" cy="3096344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404" name="Google Shape;404;p24"/>
            <p:cNvSpPr txBox="1"/>
            <p:nvPr/>
          </p:nvSpPr>
          <p:spPr>
            <a:xfrm>
              <a:off x="3489763" y="4587974"/>
              <a:ext cx="2175301" cy="3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dirty="0" smtClean="0">
                  <a:solidFill>
                    <a:schemeClr val="accen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2</a:t>
              </a:r>
              <a:r>
                <a:rPr lang="ru-RU" sz="1600" dirty="0" smtClean="0">
                  <a:solidFill>
                    <a:schemeClr val="accen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 уровень</a:t>
              </a:r>
              <a:endParaRPr sz="1600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405" name="Google Shape;405;p24"/>
          <p:cNvGrpSpPr/>
          <p:nvPr/>
        </p:nvGrpSpPr>
        <p:grpSpPr>
          <a:xfrm>
            <a:off x="5652120" y="123478"/>
            <a:ext cx="3384376" cy="4779869"/>
            <a:chOff x="6173350" y="627534"/>
            <a:chExt cx="2863146" cy="4286550"/>
          </a:xfrm>
        </p:grpSpPr>
        <p:sp>
          <p:nvSpPr>
            <p:cNvPr id="393" name="Google Shape;393;p24"/>
            <p:cNvSpPr/>
            <p:nvPr/>
          </p:nvSpPr>
          <p:spPr>
            <a:xfrm>
              <a:off x="6173350" y="627534"/>
              <a:ext cx="2863146" cy="3551692"/>
            </a:xfrm>
            <a:prstGeom prst="rect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409" name="Google Shape;409;p24"/>
            <p:cNvSpPr txBox="1"/>
            <p:nvPr/>
          </p:nvSpPr>
          <p:spPr>
            <a:xfrm>
              <a:off x="6538858" y="4566684"/>
              <a:ext cx="2175300" cy="3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 dirty="0" smtClean="0">
                  <a:solidFill>
                    <a:schemeClr val="accent2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3 уровень</a:t>
              </a:r>
              <a:endParaRPr sz="1600" dirty="0">
                <a:solidFill>
                  <a:schemeClr val="accent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410" name="Google Shape;410;p24"/>
          <p:cNvGrpSpPr/>
          <p:nvPr/>
        </p:nvGrpSpPr>
        <p:grpSpPr>
          <a:xfrm>
            <a:off x="3419872" y="627534"/>
            <a:ext cx="369467" cy="304702"/>
            <a:chOff x="8419922" y="3497876"/>
            <a:chExt cx="539999" cy="445341"/>
          </a:xfrm>
        </p:grpSpPr>
        <p:sp>
          <p:nvSpPr>
            <p:cNvPr id="411" name="Google Shape;411;p24"/>
            <p:cNvSpPr/>
            <p:nvPr/>
          </p:nvSpPr>
          <p:spPr>
            <a:xfrm>
              <a:off x="8419922" y="3689038"/>
              <a:ext cx="197683" cy="254179"/>
            </a:xfrm>
            <a:custGeom>
              <a:avLst/>
              <a:gdLst/>
              <a:ahLst/>
              <a:cxnLst/>
              <a:rect l="l" t="t" r="r" b="b"/>
              <a:pathLst>
                <a:path w="197683" h="254179" extrusionOk="0">
                  <a:moveTo>
                    <a:pt x="151717" y="129137"/>
                  </a:moveTo>
                  <a:cubicBezTo>
                    <a:pt x="159066" y="118658"/>
                    <a:pt x="163395" y="105914"/>
                    <a:pt x="163395" y="92171"/>
                  </a:cubicBezTo>
                  <a:lnTo>
                    <a:pt x="163395" y="64555"/>
                  </a:lnTo>
                  <a:cubicBezTo>
                    <a:pt x="163395" y="28960"/>
                    <a:pt x="134436" y="0"/>
                    <a:pt x="98840" y="0"/>
                  </a:cubicBezTo>
                  <a:cubicBezTo>
                    <a:pt x="63244" y="0"/>
                    <a:pt x="34286" y="28960"/>
                    <a:pt x="34286" y="64555"/>
                  </a:cubicBezTo>
                  <a:lnTo>
                    <a:pt x="34286" y="92171"/>
                  </a:lnTo>
                  <a:cubicBezTo>
                    <a:pt x="34286" y="105914"/>
                    <a:pt x="38616" y="118658"/>
                    <a:pt x="45964" y="129137"/>
                  </a:cubicBezTo>
                  <a:cubicBezTo>
                    <a:pt x="19232" y="138496"/>
                    <a:pt x="0" y="163962"/>
                    <a:pt x="0" y="193849"/>
                  </a:cubicBezTo>
                  <a:lnTo>
                    <a:pt x="0" y="254180"/>
                  </a:lnTo>
                  <a:lnTo>
                    <a:pt x="197683" y="254180"/>
                  </a:lnTo>
                  <a:lnTo>
                    <a:pt x="197683" y="193849"/>
                  </a:lnTo>
                  <a:cubicBezTo>
                    <a:pt x="197683" y="163962"/>
                    <a:pt x="178450" y="138496"/>
                    <a:pt x="151717" y="129137"/>
                  </a:cubicBezTo>
                  <a:close/>
                  <a:moveTo>
                    <a:pt x="65927" y="64555"/>
                  </a:moveTo>
                  <a:cubicBezTo>
                    <a:pt x="65927" y="46406"/>
                    <a:pt x="80692" y="31641"/>
                    <a:pt x="98841" y="31641"/>
                  </a:cubicBezTo>
                  <a:cubicBezTo>
                    <a:pt x="116990" y="31641"/>
                    <a:pt x="131756" y="46406"/>
                    <a:pt x="131756" y="64555"/>
                  </a:cubicBezTo>
                  <a:lnTo>
                    <a:pt x="131756" y="92171"/>
                  </a:lnTo>
                  <a:cubicBezTo>
                    <a:pt x="131756" y="110320"/>
                    <a:pt x="116990" y="125086"/>
                    <a:pt x="98841" y="125086"/>
                  </a:cubicBezTo>
                  <a:cubicBezTo>
                    <a:pt x="80692" y="125086"/>
                    <a:pt x="65927" y="110320"/>
                    <a:pt x="65927" y="92171"/>
                  </a:cubicBezTo>
                  <a:close/>
                  <a:moveTo>
                    <a:pt x="166043" y="222539"/>
                  </a:moveTo>
                  <a:lnTo>
                    <a:pt x="31641" y="222539"/>
                  </a:lnTo>
                  <a:lnTo>
                    <a:pt x="31641" y="193849"/>
                  </a:lnTo>
                  <a:cubicBezTo>
                    <a:pt x="31641" y="173495"/>
                    <a:pt x="48200" y="156935"/>
                    <a:pt x="68555" y="156935"/>
                  </a:cubicBezTo>
                  <a:lnTo>
                    <a:pt x="129129" y="156935"/>
                  </a:lnTo>
                  <a:cubicBezTo>
                    <a:pt x="149483" y="156935"/>
                    <a:pt x="166043" y="173495"/>
                    <a:pt x="166043" y="1938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24"/>
            <p:cNvSpPr/>
            <p:nvPr/>
          </p:nvSpPr>
          <p:spPr>
            <a:xfrm>
              <a:off x="8762238" y="3689038"/>
              <a:ext cx="197683" cy="254179"/>
            </a:xfrm>
            <a:custGeom>
              <a:avLst/>
              <a:gdLst/>
              <a:ahLst/>
              <a:cxnLst/>
              <a:rect l="l" t="t" r="r" b="b"/>
              <a:pathLst>
                <a:path w="197683" h="254179" extrusionOk="0">
                  <a:moveTo>
                    <a:pt x="151718" y="129137"/>
                  </a:moveTo>
                  <a:cubicBezTo>
                    <a:pt x="159067" y="118658"/>
                    <a:pt x="163396" y="105914"/>
                    <a:pt x="163396" y="92171"/>
                  </a:cubicBezTo>
                  <a:lnTo>
                    <a:pt x="163396" y="64555"/>
                  </a:lnTo>
                  <a:cubicBezTo>
                    <a:pt x="163396" y="28960"/>
                    <a:pt x="134438" y="0"/>
                    <a:pt x="98842" y="0"/>
                  </a:cubicBezTo>
                  <a:cubicBezTo>
                    <a:pt x="63246" y="0"/>
                    <a:pt x="34287" y="28960"/>
                    <a:pt x="34287" y="64555"/>
                  </a:cubicBezTo>
                  <a:lnTo>
                    <a:pt x="34287" y="92171"/>
                  </a:lnTo>
                  <a:cubicBezTo>
                    <a:pt x="34287" y="105914"/>
                    <a:pt x="38617" y="118658"/>
                    <a:pt x="45965" y="129137"/>
                  </a:cubicBezTo>
                  <a:cubicBezTo>
                    <a:pt x="19232" y="138496"/>
                    <a:pt x="0" y="163962"/>
                    <a:pt x="0" y="193849"/>
                  </a:cubicBezTo>
                  <a:lnTo>
                    <a:pt x="0" y="254180"/>
                  </a:lnTo>
                  <a:lnTo>
                    <a:pt x="197683" y="254180"/>
                  </a:lnTo>
                  <a:lnTo>
                    <a:pt x="197683" y="193849"/>
                  </a:lnTo>
                  <a:cubicBezTo>
                    <a:pt x="197683" y="163962"/>
                    <a:pt x="178451" y="138496"/>
                    <a:pt x="151718" y="129137"/>
                  </a:cubicBezTo>
                  <a:close/>
                  <a:moveTo>
                    <a:pt x="65927" y="64555"/>
                  </a:moveTo>
                  <a:cubicBezTo>
                    <a:pt x="65927" y="46406"/>
                    <a:pt x="80693" y="31641"/>
                    <a:pt x="98842" y="31641"/>
                  </a:cubicBezTo>
                  <a:cubicBezTo>
                    <a:pt x="116991" y="31641"/>
                    <a:pt x="131756" y="46406"/>
                    <a:pt x="131756" y="64555"/>
                  </a:cubicBezTo>
                  <a:lnTo>
                    <a:pt x="131756" y="92171"/>
                  </a:lnTo>
                  <a:cubicBezTo>
                    <a:pt x="131756" y="110320"/>
                    <a:pt x="116991" y="125086"/>
                    <a:pt x="98842" y="125086"/>
                  </a:cubicBezTo>
                  <a:cubicBezTo>
                    <a:pt x="80693" y="125086"/>
                    <a:pt x="65927" y="110320"/>
                    <a:pt x="65927" y="92171"/>
                  </a:cubicBezTo>
                  <a:close/>
                  <a:moveTo>
                    <a:pt x="166043" y="222539"/>
                  </a:moveTo>
                  <a:lnTo>
                    <a:pt x="31641" y="222539"/>
                  </a:lnTo>
                  <a:lnTo>
                    <a:pt x="31641" y="193849"/>
                  </a:lnTo>
                  <a:cubicBezTo>
                    <a:pt x="31641" y="173495"/>
                    <a:pt x="48200" y="156935"/>
                    <a:pt x="68555" y="156935"/>
                  </a:cubicBezTo>
                  <a:lnTo>
                    <a:pt x="129129" y="156935"/>
                  </a:lnTo>
                  <a:cubicBezTo>
                    <a:pt x="149483" y="156935"/>
                    <a:pt x="166043" y="173495"/>
                    <a:pt x="166043" y="1938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24"/>
            <p:cNvSpPr/>
            <p:nvPr/>
          </p:nvSpPr>
          <p:spPr>
            <a:xfrm>
              <a:off x="8573465" y="3497876"/>
              <a:ext cx="232912" cy="213624"/>
            </a:xfrm>
            <a:custGeom>
              <a:avLst/>
              <a:gdLst/>
              <a:ahLst/>
              <a:cxnLst/>
              <a:rect l="l" t="t" r="r" b="b"/>
              <a:pathLst>
                <a:path w="232912" h="213624" extrusionOk="0">
                  <a:moveTo>
                    <a:pt x="232913" y="0"/>
                  </a:moveTo>
                  <a:lnTo>
                    <a:pt x="0" y="0"/>
                  </a:lnTo>
                  <a:lnTo>
                    <a:pt x="0" y="169520"/>
                  </a:lnTo>
                  <a:lnTo>
                    <a:pt x="72353" y="169520"/>
                  </a:lnTo>
                  <a:lnTo>
                    <a:pt x="116456" y="213625"/>
                  </a:lnTo>
                  <a:lnTo>
                    <a:pt x="160560" y="169520"/>
                  </a:lnTo>
                  <a:lnTo>
                    <a:pt x="232913" y="169520"/>
                  </a:lnTo>
                  <a:close/>
                  <a:moveTo>
                    <a:pt x="201272" y="137879"/>
                  </a:moveTo>
                  <a:lnTo>
                    <a:pt x="147456" y="137879"/>
                  </a:lnTo>
                  <a:lnTo>
                    <a:pt x="116456" y="168879"/>
                  </a:lnTo>
                  <a:lnTo>
                    <a:pt x="85457" y="137879"/>
                  </a:lnTo>
                  <a:lnTo>
                    <a:pt x="31641" y="137879"/>
                  </a:lnTo>
                  <a:lnTo>
                    <a:pt x="31641" y="31641"/>
                  </a:lnTo>
                  <a:lnTo>
                    <a:pt x="201272" y="316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4" name="Google Shape;414;p24"/>
          <p:cNvGrpSpPr/>
          <p:nvPr/>
        </p:nvGrpSpPr>
        <p:grpSpPr>
          <a:xfrm>
            <a:off x="179512" y="339502"/>
            <a:ext cx="369426" cy="369426"/>
            <a:chOff x="3191917" y="4506046"/>
            <a:chExt cx="539938" cy="539938"/>
          </a:xfrm>
        </p:grpSpPr>
        <p:sp>
          <p:nvSpPr>
            <p:cNvPr id="415" name="Google Shape;415;p24"/>
            <p:cNvSpPr/>
            <p:nvPr/>
          </p:nvSpPr>
          <p:spPr>
            <a:xfrm>
              <a:off x="3191917" y="4506046"/>
              <a:ext cx="539938" cy="539938"/>
            </a:xfrm>
            <a:custGeom>
              <a:avLst/>
              <a:gdLst/>
              <a:ahLst/>
              <a:cxnLst/>
              <a:rect l="l" t="t" r="r" b="b"/>
              <a:pathLst>
                <a:path w="539938" h="539938" extrusionOk="0">
                  <a:moveTo>
                    <a:pt x="358059" y="0"/>
                  </a:moveTo>
                  <a:cubicBezTo>
                    <a:pt x="257770" y="0"/>
                    <a:pt x="176179" y="81591"/>
                    <a:pt x="176179" y="181880"/>
                  </a:cubicBezTo>
                  <a:cubicBezTo>
                    <a:pt x="176179" y="226341"/>
                    <a:pt x="192224" y="267119"/>
                    <a:pt x="218816" y="298750"/>
                  </a:cubicBezTo>
                  <a:lnTo>
                    <a:pt x="196814" y="320752"/>
                  </a:lnTo>
                  <a:lnTo>
                    <a:pt x="165058" y="288997"/>
                  </a:lnTo>
                  <a:lnTo>
                    <a:pt x="13878" y="440178"/>
                  </a:lnTo>
                  <a:cubicBezTo>
                    <a:pt x="-4626" y="458683"/>
                    <a:pt x="-4626" y="488793"/>
                    <a:pt x="13878" y="507297"/>
                  </a:cubicBezTo>
                  <a:lnTo>
                    <a:pt x="32641" y="526060"/>
                  </a:lnTo>
                  <a:cubicBezTo>
                    <a:pt x="41893" y="535313"/>
                    <a:pt x="54047" y="539939"/>
                    <a:pt x="66201" y="539939"/>
                  </a:cubicBezTo>
                  <a:cubicBezTo>
                    <a:pt x="78355" y="539939"/>
                    <a:pt x="90509" y="535313"/>
                    <a:pt x="99761" y="526060"/>
                  </a:cubicBezTo>
                  <a:lnTo>
                    <a:pt x="250942" y="374879"/>
                  </a:lnTo>
                  <a:lnTo>
                    <a:pt x="219187" y="343125"/>
                  </a:lnTo>
                  <a:lnTo>
                    <a:pt x="241189" y="321123"/>
                  </a:lnTo>
                  <a:cubicBezTo>
                    <a:pt x="272820" y="347715"/>
                    <a:pt x="313598" y="363760"/>
                    <a:pt x="358059" y="363760"/>
                  </a:cubicBezTo>
                  <a:cubicBezTo>
                    <a:pt x="458348" y="363760"/>
                    <a:pt x="539939" y="282169"/>
                    <a:pt x="539939" y="181880"/>
                  </a:cubicBezTo>
                  <a:cubicBezTo>
                    <a:pt x="539939" y="81591"/>
                    <a:pt x="458347" y="0"/>
                    <a:pt x="358059" y="0"/>
                  </a:cubicBezTo>
                  <a:close/>
                  <a:moveTo>
                    <a:pt x="55014" y="503687"/>
                  </a:moveTo>
                  <a:lnTo>
                    <a:pt x="36251" y="484924"/>
                  </a:lnTo>
                  <a:cubicBezTo>
                    <a:pt x="30084" y="478755"/>
                    <a:pt x="30084" y="468719"/>
                    <a:pt x="36251" y="462551"/>
                  </a:cubicBezTo>
                  <a:lnTo>
                    <a:pt x="48030" y="450772"/>
                  </a:lnTo>
                  <a:lnTo>
                    <a:pt x="89166" y="491908"/>
                  </a:lnTo>
                  <a:lnTo>
                    <a:pt x="77387" y="503687"/>
                  </a:lnTo>
                  <a:cubicBezTo>
                    <a:pt x="71221" y="509855"/>
                    <a:pt x="61184" y="509856"/>
                    <a:pt x="55014" y="503687"/>
                  </a:cubicBezTo>
                  <a:close/>
                  <a:moveTo>
                    <a:pt x="111539" y="469535"/>
                  </a:moveTo>
                  <a:lnTo>
                    <a:pt x="70403" y="428399"/>
                  </a:lnTo>
                  <a:lnTo>
                    <a:pt x="165058" y="333744"/>
                  </a:lnTo>
                  <a:lnTo>
                    <a:pt x="206194" y="374880"/>
                  </a:lnTo>
                  <a:close/>
                  <a:moveTo>
                    <a:pt x="358059" y="332119"/>
                  </a:moveTo>
                  <a:cubicBezTo>
                    <a:pt x="275216" y="332119"/>
                    <a:pt x="207820" y="264722"/>
                    <a:pt x="207820" y="181880"/>
                  </a:cubicBezTo>
                  <a:cubicBezTo>
                    <a:pt x="207820" y="99037"/>
                    <a:pt x="275216" y="31641"/>
                    <a:pt x="358059" y="31641"/>
                  </a:cubicBezTo>
                  <a:cubicBezTo>
                    <a:pt x="440901" y="31641"/>
                    <a:pt x="508298" y="99037"/>
                    <a:pt x="508298" y="181880"/>
                  </a:cubicBezTo>
                  <a:cubicBezTo>
                    <a:pt x="508298" y="264722"/>
                    <a:pt x="440900" y="332119"/>
                    <a:pt x="358059" y="3321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3432326" y="4570276"/>
              <a:ext cx="235298" cy="235298"/>
            </a:xfrm>
            <a:custGeom>
              <a:avLst/>
              <a:gdLst/>
              <a:ahLst/>
              <a:cxnLst/>
              <a:rect l="l" t="t" r="r" b="b"/>
              <a:pathLst>
                <a:path w="235298" h="235298" extrusionOk="0">
                  <a:moveTo>
                    <a:pt x="117649" y="0"/>
                  </a:moveTo>
                  <a:cubicBezTo>
                    <a:pt x="52778" y="0"/>
                    <a:pt x="0" y="52778"/>
                    <a:pt x="0" y="117649"/>
                  </a:cubicBezTo>
                  <a:cubicBezTo>
                    <a:pt x="0" y="182521"/>
                    <a:pt x="52778" y="235299"/>
                    <a:pt x="117649" y="235299"/>
                  </a:cubicBezTo>
                  <a:cubicBezTo>
                    <a:pt x="182521" y="235299"/>
                    <a:pt x="235299" y="182521"/>
                    <a:pt x="235299" y="117649"/>
                  </a:cubicBezTo>
                  <a:cubicBezTo>
                    <a:pt x="235299" y="52778"/>
                    <a:pt x="182521" y="0"/>
                    <a:pt x="117649" y="0"/>
                  </a:cubicBezTo>
                  <a:close/>
                  <a:moveTo>
                    <a:pt x="117649" y="126562"/>
                  </a:moveTo>
                  <a:cubicBezTo>
                    <a:pt x="108926" y="126562"/>
                    <a:pt x="101829" y="119466"/>
                    <a:pt x="101829" y="110742"/>
                  </a:cubicBezTo>
                  <a:cubicBezTo>
                    <a:pt x="101829" y="102019"/>
                    <a:pt x="108926" y="94922"/>
                    <a:pt x="117649" y="94922"/>
                  </a:cubicBezTo>
                  <a:cubicBezTo>
                    <a:pt x="126373" y="94922"/>
                    <a:pt x="133470" y="102019"/>
                    <a:pt x="133470" y="110742"/>
                  </a:cubicBezTo>
                  <a:cubicBezTo>
                    <a:pt x="133470" y="119466"/>
                    <a:pt x="126373" y="126562"/>
                    <a:pt x="117649" y="126562"/>
                  </a:cubicBezTo>
                  <a:close/>
                  <a:moveTo>
                    <a:pt x="86357" y="197739"/>
                  </a:moveTo>
                  <a:lnTo>
                    <a:pt x="86357" y="174023"/>
                  </a:lnTo>
                  <a:cubicBezTo>
                    <a:pt x="86357" y="165300"/>
                    <a:pt x="93454" y="158203"/>
                    <a:pt x="102177" y="158203"/>
                  </a:cubicBezTo>
                  <a:lnTo>
                    <a:pt x="133121" y="158203"/>
                  </a:lnTo>
                  <a:cubicBezTo>
                    <a:pt x="141844" y="158203"/>
                    <a:pt x="148941" y="165300"/>
                    <a:pt x="148941" y="174023"/>
                  </a:cubicBezTo>
                  <a:lnTo>
                    <a:pt x="148941" y="197739"/>
                  </a:lnTo>
                  <a:cubicBezTo>
                    <a:pt x="139236" y="201544"/>
                    <a:pt x="128688" y="203658"/>
                    <a:pt x="117649" y="203658"/>
                  </a:cubicBezTo>
                  <a:cubicBezTo>
                    <a:pt x="106611" y="203658"/>
                    <a:pt x="96062" y="201544"/>
                    <a:pt x="86357" y="197739"/>
                  </a:cubicBezTo>
                  <a:close/>
                  <a:moveTo>
                    <a:pt x="180581" y="176190"/>
                  </a:moveTo>
                  <a:lnTo>
                    <a:pt x="180581" y="174023"/>
                  </a:lnTo>
                  <a:cubicBezTo>
                    <a:pt x="180581" y="157347"/>
                    <a:pt x="171929" y="142662"/>
                    <a:pt x="158884" y="134195"/>
                  </a:cubicBezTo>
                  <a:cubicBezTo>
                    <a:pt x="162838" y="127271"/>
                    <a:pt x="165110" y="119269"/>
                    <a:pt x="165110" y="110742"/>
                  </a:cubicBezTo>
                  <a:cubicBezTo>
                    <a:pt x="165110" y="84572"/>
                    <a:pt x="143819" y="63281"/>
                    <a:pt x="117649" y="63281"/>
                  </a:cubicBezTo>
                  <a:cubicBezTo>
                    <a:pt x="91479" y="63281"/>
                    <a:pt x="70188" y="84572"/>
                    <a:pt x="70188" y="110742"/>
                  </a:cubicBezTo>
                  <a:cubicBezTo>
                    <a:pt x="70188" y="119269"/>
                    <a:pt x="72460" y="127272"/>
                    <a:pt x="76414" y="134195"/>
                  </a:cubicBezTo>
                  <a:cubicBezTo>
                    <a:pt x="63370" y="142662"/>
                    <a:pt x="54717" y="157347"/>
                    <a:pt x="54717" y="174023"/>
                  </a:cubicBezTo>
                  <a:lnTo>
                    <a:pt x="54717" y="176190"/>
                  </a:lnTo>
                  <a:cubicBezTo>
                    <a:pt x="40415" y="160825"/>
                    <a:pt x="31642" y="140247"/>
                    <a:pt x="31642" y="117649"/>
                  </a:cubicBezTo>
                  <a:cubicBezTo>
                    <a:pt x="31642" y="70224"/>
                    <a:pt x="70225" y="31641"/>
                    <a:pt x="117650" y="31641"/>
                  </a:cubicBezTo>
                  <a:cubicBezTo>
                    <a:pt x="165075" y="31641"/>
                    <a:pt x="203659" y="70224"/>
                    <a:pt x="203659" y="117649"/>
                  </a:cubicBezTo>
                  <a:cubicBezTo>
                    <a:pt x="203657" y="140247"/>
                    <a:pt x="194884" y="160825"/>
                    <a:pt x="180581" y="17619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7" name="Google Shape;417;p24"/>
          <p:cNvGrpSpPr/>
          <p:nvPr/>
        </p:nvGrpSpPr>
        <p:grpSpPr>
          <a:xfrm>
            <a:off x="5148064" y="339502"/>
            <a:ext cx="362467" cy="369467"/>
            <a:chOff x="10242766" y="3306556"/>
            <a:chExt cx="529767" cy="539999"/>
          </a:xfrm>
        </p:grpSpPr>
        <p:sp>
          <p:nvSpPr>
            <p:cNvPr id="418" name="Google Shape;418;p24"/>
            <p:cNvSpPr/>
            <p:nvPr/>
          </p:nvSpPr>
          <p:spPr>
            <a:xfrm>
              <a:off x="10242766" y="3306556"/>
              <a:ext cx="529767" cy="254179"/>
            </a:xfrm>
            <a:custGeom>
              <a:avLst/>
              <a:gdLst/>
              <a:ahLst/>
              <a:cxnLst/>
              <a:rect l="l" t="t" r="r" b="b"/>
              <a:pathLst>
                <a:path w="529767" h="254179" extrusionOk="0">
                  <a:moveTo>
                    <a:pt x="483802" y="129137"/>
                  </a:moveTo>
                  <a:cubicBezTo>
                    <a:pt x="491151" y="118658"/>
                    <a:pt x="495481" y="105914"/>
                    <a:pt x="495481" y="92171"/>
                  </a:cubicBezTo>
                  <a:lnTo>
                    <a:pt x="495481" y="64555"/>
                  </a:lnTo>
                  <a:cubicBezTo>
                    <a:pt x="495481" y="28960"/>
                    <a:pt x="466522" y="0"/>
                    <a:pt x="430926" y="0"/>
                  </a:cubicBezTo>
                  <a:cubicBezTo>
                    <a:pt x="395331" y="0"/>
                    <a:pt x="366371" y="28960"/>
                    <a:pt x="366371" y="64555"/>
                  </a:cubicBezTo>
                  <a:lnTo>
                    <a:pt x="366371" y="92171"/>
                  </a:lnTo>
                  <a:cubicBezTo>
                    <a:pt x="366371" y="105914"/>
                    <a:pt x="370702" y="118658"/>
                    <a:pt x="378050" y="129137"/>
                  </a:cubicBezTo>
                  <a:cubicBezTo>
                    <a:pt x="366181" y="133292"/>
                    <a:pt x="355788" y="140613"/>
                    <a:pt x="347905" y="150099"/>
                  </a:cubicBezTo>
                  <a:cubicBezTo>
                    <a:pt x="340021" y="140613"/>
                    <a:pt x="329629" y="133292"/>
                    <a:pt x="317759" y="129137"/>
                  </a:cubicBezTo>
                  <a:cubicBezTo>
                    <a:pt x="325108" y="118658"/>
                    <a:pt x="329438" y="105914"/>
                    <a:pt x="329438" y="92171"/>
                  </a:cubicBezTo>
                  <a:lnTo>
                    <a:pt x="329438" y="64555"/>
                  </a:lnTo>
                  <a:cubicBezTo>
                    <a:pt x="329439" y="28960"/>
                    <a:pt x="300479" y="0"/>
                    <a:pt x="264884" y="0"/>
                  </a:cubicBezTo>
                  <a:cubicBezTo>
                    <a:pt x="229288" y="0"/>
                    <a:pt x="200328" y="28960"/>
                    <a:pt x="200328" y="64555"/>
                  </a:cubicBezTo>
                  <a:lnTo>
                    <a:pt x="200328" y="92171"/>
                  </a:lnTo>
                  <a:cubicBezTo>
                    <a:pt x="200328" y="105914"/>
                    <a:pt x="204659" y="118658"/>
                    <a:pt x="212007" y="129137"/>
                  </a:cubicBezTo>
                  <a:cubicBezTo>
                    <a:pt x="200139" y="133292"/>
                    <a:pt x="189746" y="140613"/>
                    <a:pt x="181862" y="150099"/>
                  </a:cubicBezTo>
                  <a:cubicBezTo>
                    <a:pt x="173978" y="140613"/>
                    <a:pt x="163586" y="133292"/>
                    <a:pt x="151717" y="129137"/>
                  </a:cubicBezTo>
                  <a:cubicBezTo>
                    <a:pt x="159066" y="118658"/>
                    <a:pt x="163395" y="105914"/>
                    <a:pt x="163395" y="92171"/>
                  </a:cubicBezTo>
                  <a:lnTo>
                    <a:pt x="163395" y="64555"/>
                  </a:lnTo>
                  <a:cubicBezTo>
                    <a:pt x="163396" y="28960"/>
                    <a:pt x="134437" y="0"/>
                    <a:pt x="98841" y="0"/>
                  </a:cubicBezTo>
                  <a:cubicBezTo>
                    <a:pt x="63245" y="0"/>
                    <a:pt x="34287" y="28960"/>
                    <a:pt x="34287" y="64555"/>
                  </a:cubicBezTo>
                  <a:lnTo>
                    <a:pt x="34287" y="92171"/>
                  </a:lnTo>
                  <a:cubicBezTo>
                    <a:pt x="34287" y="105914"/>
                    <a:pt x="38617" y="118658"/>
                    <a:pt x="45965" y="129137"/>
                  </a:cubicBezTo>
                  <a:cubicBezTo>
                    <a:pt x="19232" y="138496"/>
                    <a:pt x="0" y="163962"/>
                    <a:pt x="0" y="193849"/>
                  </a:cubicBezTo>
                  <a:lnTo>
                    <a:pt x="0" y="254180"/>
                  </a:lnTo>
                  <a:lnTo>
                    <a:pt x="529767" y="254180"/>
                  </a:lnTo>
                  <a:lnTo>
                    <a:pt x="529767" y="193849"/>
                  </a:lnTo>
                  <a:cubicBezTo>
                    <a:pt x="529767" y="163962"/>
                    <a:pt x="510535" y="138496"/>
                    <a:pt x="483802" y="129137"/>
                  </a:cubicBezTo>
                  <a:close/>
                  <a:moveTo>
                    <a:pt x="398012" y="64555"/>
                  </a:moveTo>
                  <a:cubicBezTo>
                    <a:pt x="398012" y="46406"/>
                    <a:pt x="412777" y="31641"/>
                    <a:pt x="430926" y="31641"/>
                  </a:cubicBezTo>
                  <a:cubicBezTo>
                    <a:pt x="449075" y="31641"/>
                    <a:pt x="463841" y="46406"/>
                    <a:pt x="463841" y="64555"/>
                  </a:cubicBezTo>
                  <a:lnTo>
                    <a:pt x="463841" y="92171"/>
                  </a:lnTo>
                  <a:cubicBezTo>
                    <a:pt x="463841" y="110320"/>
                    <a:pt x="449075" y="125086"/>
                    <a:pt x="430926" y="125086"/>
                  </a:cubicBezTo>
                  <a:cubicBezTo>
                    <a:pt x="412777" y="125086"/>
                    <a:pt x="398012" y="110320"/>
                    <a:pt x="398012" y="92171"/>
                  </a:cubicBezTo>
                  <a:close/>
                  <a:moveTo>
                    <a:pt x="231969" y="64555"/>
                  </a:moveTo>
                  <a:cubicBezTo>
                    <a:pt x="231969" y="46406"/>
                    <a:pt x="246735" y="31641"/>
                    <a:pt x="264884" y="31641"/>
                  </a:cubicBezTo>
                  <a:cubicBezTo>
                    <a:pt x="283033" y="31641"/>
                    <a:pt x="297798" y="46406"/>
                    <a:pt x="297798" y="64555"/>
                  </a:cubicBezTo>
                  <a:lnTo>
                    <a:pt x="297798" y="92171"/>
                  </a:lnTo>
                  <a:cubicBezTo>
                    <a:pt x="297798" y="110320"/>
                    <a:pt x="283033" y="125086"/>
                    <a:pt x="264884" y="125086"/>
                  </a:cubicBezTo>
                  <a:cubicBezTo>
                    <a:pt x="246735" y="125086"/>
                    <a:pt x="231969" y="110320"/>
                    <a:pt x="231969" y="92171"/>
                  </a:cubicBezTo>
                  <a:close/>
                  <a:moveTo>
                    <a:pt x="65927" y="64555"/>
                  </a:moveTo>
                  <a:cubicBezTo>
                    <a:pt x="65927" y="46406"/>
                    <a:pt x="80692" y="31641"/>
                    <a:pt x="98841" y="31641"/>
                  </a:cubicBezTo>
                  <a:cubicBezTo>
                    <a:pt x="116990" y="31641"/>
                    <a:pt x="131756" y="46406"/>
                    <a:pt x="131756" y="64555"/>
                  </a:cubicBezTo>
                  <a:lnTo>
                    <a:pt x="131756" y="92171"/>
                  </a:lnTo>
                  <a:cubicBezTo>
                    <a:pt x="131756" y="110320"/>
                    <a:pt x="116990" y="125086"/>
                    <a:pt x="98841" y="125086"/>
                  </a:cubicBezTo>
                  <a:cubicBezTo>
                    <a:pt x="80692" y="125086"/>
                    <a:pt x="65926" y="110320"/>
                    <a:pt x="65926" y="92171"/>
                  </a:cubicBezTo>
                  <a:lnTo>
                    <a:pt x="65926" y="64555"/>
                  </a:lnTo>
                  <a:close/>
                  <a:moveTo>
                    <a:pt x="166043" y="222539"/>
                  </a:moveTo>
                  <a:lnTo>
                    <a:pt x="31641" y="222539"/>
                  </a:lnTo>
                  <a:lnTo>
                    <a:pt x="31641" y="193849"/>
                  </a:lnTo>
                  <a:cubicBezTo>
                    <a:pt x="31641" y="173495"/>
                    <a:pt x="48200" y="156935"/>
                    <a:pt x="68555" y="156935"/>
                  </a:cubicBezTo>
                  <a:lnTo>
                    <a:pt x="129129" y="156935"/>
                  </a:lnTo>
                  <a:cubicBezTo>
                    <a:pt x="149483" y="156935"/>
                    <a:pt x="166043" y="173495"/>
                    <a:pt x="166043" y="193849"/>
                  </a:cubicBezTo>
                  <a:close/>
                  <a:moveTo>
                    <a:pt x="332084" y="222539"/>
                  </a:moveTo>
                  <a:lnTo>
                    <a:pt x="197683" y="222539"/>
                  </a:lnTo>
                  <a:lnTo>
                    <a:pt x="197683" y="193849"/>
                  </a:lnTo>
                  <a:cubicBezTo>
                    <a:pt x="197683" y="173495"/>
                    <a:pt x="214243" y="156935"/>
                    <a:pt x="234597" y="156935"/>
                  </a:cubicBezTo>
                  <a:lnTo>
                    <a:pt x="295171" y="156935"/>
                  </a:lnTo>
                  <a:cubicBezTo>
                    <a:pt x="315526" y="156935"/>
                    <a:pt x="332085" y="173495"/>
                    <a:pt x="332085" y="193849"/>
                  </a:cubicBezTo>
                  <a:lnTo>
                    <a:pt x="332085" y="222539"/>
                  </a:lnTo>
                  <a:close/>
                  <a:moveTo>
                    <a:pt x="498127" y="222539"/>
                  </a:moveTo>
                  <a:lnTo>
                    <a:pt x="363725" y="222539"/>
                  </a:lnTo>
                  <a:lnTo>
                    <a:pt x="363725" y="193849"/>
                  </a:lnTo>
                  <a:cubicBezTo>
                    <a:pt x="363725" y="173495"/>
                    <a:pt x="380284" y="156935"/>
                    <a:pt x="400639" y="156935"/>
                  </a:cubicBezTo>
                  <a:lnTo>
                    <a:pt x="461213" y="156935"/>
                  </a:lnTo>
                  <a:cubicBezTo>
                    <a:pt x="481567" y="156935"/>
                    <a:pt x="498127" y="173495"/>
                    <a:pt x="498127" y="1938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10242766" y="3592376"/>
              <a:ext cx="529767" cy="254179"/>
            </a:xfrm>
            <a:custGeom>
              <a:avLst/>
              <a:gdLst/>
              <a:ahLst/>
              <a:cxnLst/>
              <a:rect l="l" t="t" r="r" b="b"/>
              <a:pathLst>
                <a:path w="529767" h="254179" extrusionOk="0">
                  <a:moveTo>
                    <a:pt x="483802" y="129137"/>
                  </a:moveTo>
                  <a:cubicBezTo>
                    <a:pt x="491151" y="118658"/>
                    <a:pt x="495481" y="105914"/>
                    <a:pt x="495481" y="92171"/>
                  </a:cubicBezTo>
                  <a:lnTo>
                    <a:pt x="495481" y="64555"/>
                  </a:lnTo>
                  <a:cubicBezTo>
                    <a:pt x="495481" y="28960"/>
                    <a:pt x="466521" y="0"/>
                    <a:pt x="430925" y="0"/>
                  </a:cubicBezTo>
                  <a:cubicBezTo>
                    <a:pt x="395330" y="0"/>
                    <a:pt x="366370" y="28960"/>
                    <a:pt x="366370" y="64555"/>
                  </a:cubicBezTo>
                  <a:lnTo>
                    <a:pt x="366370" y="92171"/>
                  </a:lnTo>
                  <a:cubicBezTo>
                    <a:pt x="366370" y="105914"/>
                    <a:pt x="370701" y="118658"/>
                    <a:pt x="378049" y="129137"/>
                  </a:cubicBezTo>
                  <a:cubicBezTo>
                    <a:pt x="366180" y="133292"/>
                    <a:pt x="355787" y="140613"/>
                    <a:pt x="347903" y="150099"/>
                  </a:cubicBezTo>
                  <a:cubicBezTo>
                    <a:pt x="340020" y="140613"/>
                    <a:pt x="329628" y="133292"/>
                    <a:pt x="317758" y="129137"/>
                  </a:cubicBezTo>
                  <a:cubicBezTo>
                    <a:pt x="325107" y="118658"/>
                    <a:pt x="329437" y="105914"/>
                    <a:pt x="329437" y="92171"/>
                  </a:cubicBezTo>
                  <a:lnTo>
                    <a:pt x="329437" y="64555"/>
                  </a:lnTo>
                  <a:cubicBezTo>
                    <a:pt x="329439" y="28960"/>
                    <a:pt x="300479" y="0"/>
                    <a:pt x="264884" y="0"/>
                  </a:cubicBezTo>
                  <a:cubicBezTo>
                    <a:pt x="229288" y="0"/>
                    <a:pt x="200328" y="28960"/>
                    <a:pt x="200328" y="64555"/>
                  </a:cubicBezTo>
                  <a:lnTo>
                    <a:pt x="200328" y="92171"/>
                  </a:lnTo>
                  <a:cubicBezTo>
                    <a:pt x="200328" y="105914"/>
                    <a:pt x="204659" y="118658"/>
                    <a:pt x="212007" y="129137"/>
                  </a:cubicBezTo>
                  <a:cubicBezTo>
                    <a:pt x="200139" y="133292"/>
                    <a:pt x="189746" y="140613"/>
                    <a:pt x="181862" y="150099"/>
                  </a:cubicBezTo>
                  <a:cubicBezTo>
                    <a:pt x="173978" y="140613"/>
                    <a:pt x="163586" y="133292"/>
                    <a:pt x="151717" y="129137"/>
                  </a:cubicBezTo>
                  <a:cubicBezTo>
                    <a:pt x="159066" y="118658"/>
                    <a:pt x="163395" y="105914"/>
                    <a:pt x="163395" y="92171"/>
                  </a:cubicBezTo>
                  <a:lnTo>
                    <a:pt x="163395" y="64555"/>
                  </a:lnTo>
                  <a:cubicBezTo>
                    <a:pt x="163395" y="28960"/>
                    <a:pt x="134436" y="0"/>
                    <a:pt x="98840" y="0"/>
                  </a:cubicBezTo>
                  <a:cubicBezTo>
                    <a:pt x="63244" y="0"/>
                    <a:pt x="34287" y="28960"/>
                    <a:pt x="34287" y="64555"/>
                  </a:cubicBezTo>
                  <a:lnTo>
                    <a:pt x="34287" y="92171"/>
                  </a:lnTo>
                  <a:cubicBezTo>
                    <a:pt x="34287" y="105914"/>
                    <a:pt x="38617" y="118658"/>
                    <a:pt x="45965" y="129137"/>
                  </a:cubicBezTo>
                  <a:cubicBezTo>
                    <a:pt x="19232" y="138496"/>
                    <a:pt x="0" y="163962"/>
                    <a:pt x="0" y="193849"/>
                  </a:cubicBezTo>
                  <a:lnTo>
                    <a:pt x="0" y="254180"/>
                  </a:lnTo>
                  <a:lnTo>
                    <a:pt x="529767" y="254180"/>
                  </a:lnTo>
                  <a:lnTo>
                    <a:pt x="529767" y="193849"/>
                  </a:lnTo>
                  <a:cubicBezTo>
                    <a:pt x="529767" y="163962"/>
                    <a:pt x="510535" y="138496"/>
                    <a:pt x="483802" y="129137"/>
                  </a:cubicBezTo>
                  <a:close/>
                  <a:moveTo>
                    <a:pt x="398012" y="64555"/>
                  </a:moveTo>
                  <a:cubicBezTo>
                    <a:pt x="398012" y="46406"/>
                    <a:pt x="412777" y="31641"/>
                    <a:pt x="430926" y="31641"/>
                  </a:cubicBezTo>
                  <a:cubicBezTo>
                    <a:pt x="449075" y="31641"/>
                    <a:pt x="463841" y="46406"/>
                    <a:pt x="463841" y="64555"/>
                  </a:cubicBezTo>
                  <a:lnTo>
                    <a:pt x="463841" y="92171"/>
                  </a:lnTo>
                  <a:cubicBezTo>
                    <a:pt x="463841" y="110320"/>
                    <a:pt x="449075" y="125086"/>
                    <a:pt x="430926" y="125086"/>
                  </a:cubicBezTo>
                  <a:cubicBezTo>
                    <a:pt x="412777" y="125086"/>
                    <a:pt x="398012" y="110320"/>
                    <a:pt x="398012" y="92171"/>
                  </a:cubicBezTo>
                  <a:close/>
                  <a:moveTo>
                    <a:pt x="231969" y="64555"/>
                  </a:moveTo>
                  <a:cubicBezTo>
                    <a:pt x="231969" y="46406"/>
                    <a:pt x="246735" y="31641"/>
                    <a:pt x="264884" y="31641"/>
                  </a:cubicBezTo>
                  <a:cubicBezTo>
                    <a:pt x="283033" y="31641"/>
                    <a:pt x="297798" y="46406"/>
                    <a:pt x="297798" y="64555"/>
                  </a:cubicBezTo>
                  <a:lnTo>
                    <a:pt x="297798" y="92171"/>
                  </a:lnTo>
                  <a:cubicBezTo>
                    <a:pt x="297798" y="110320"/>
                    <a:pt x="283033" y="125086"/>
                    <a:pt x="264884" y="125086"/>
                  </a:cubicBezTo>
                  <a:cubicBezTo>
                    <a:pt x="246735" y="125086"/>
                    <a:pt x="231969" y="110320"/>
                    <a:pt x="231969" y="92171"/>
                  </a:cubicBezTo>
                  <a:close/>
                  <a:moveTo>
                    <a:pt x="65927" y="64555"/>
                  </a:moveTo>
                  <a:cubicBezTo>
                    <a:pt x="65927" y="46406"/>
                    <a:pt x="80692" y="31641"/>
                    <a:pt x="98841" y="31641"/>
                  </a:cubicBezTo>
                  <a:cubicBezTo>
                    <a:pt x="116990" y="31641"/>
                    <a:pt x="131756" y="46406"/>
                    <a:pt x="131756" y="64555"/>
                  </a:cubicBezTo>
                  <a:lnTo>
                    <a:pt x="131756" y="92171"/>
                  </a:lnTo>
                  <a:cubicBezTo>
                    <a:pt x="131756" y="110320"/>
                    <a:pt x="116990" y="125086"/>
                    <a:pt x="98841" y="125086"/>
                  </a:cubicBezTo>
                  <a:cubicBezTo>
                    <a:pt x="80692" y="125086"/>
                    <a:pt x="65926" y="110320"/>
                    <a:pt x="65926" y="92171"/>
                  </a:cubicBezTo>
                  <a:lnTo>
                    <a:pt x="65926" y="64555"/>
                  </a:lnTo>
                  <a:close/>
                  <a:moveTo>
                    <a:pt x="166043" y="222539"/>
                  </a:moveTo>
                  <a:lnTo>
                    <a:pt x="31641" y="222539"/>
                  </a:lnTo>
                  <a:lnTo>
                    <a:pt x="31641" y="193849"/>
                  </a:lnTo>
                  <a:cubicBezTo>
                    <a:pt x="31641" y="173495"/>
                    <a:pt x="48200" y="156935"/>
                    <a:pt x="68555" y="156935"/>
                  </a:cubicBezTo>
                  <a:lnTo>
                    <a:pt x="129129" y="156935"/>
                  </a:lnTo>
                  <a:cubicBezTo>
                    <a:pt x="149483" y="156935"/>
                    <a:pt x="166043" y="173495"/>
                    <a:pt x="166043" y="193849"/>
                  </a:cubicBezTo>
                  <a:close/>
                  <a:moveTo>
                    <a:pt x="332084" y="222539"/>
                  </a:moveTo>
                  <a:lnTo>
                    <a:pt x="197683" y="222539"/>
                  </a:lnTo>
                  <a:lnTo>
                    <a:pt x="197683" y="193849"/>
                  </a:lnTo>
                  <a:cubicBezTo>
                    <a:pt x="197683" y="173495"/>
                    <a:pt x="214243" y="156935"/>
                    <a:pt x="234597" y="156935"/>
                  </a:cubicBezTo>
                  <a:lnTo>
                    <a:pt x="295171" y="156935"/>
                  </a:lnTo>
                  <a:cubicBezTo>
                    <a:pt x="315526" y="156935"/>
                    <a:pt x="332085" y="173495"/>
                    <a:pt x="332085" y="193849"/>
                  </a:cubicBezTo>
                  <a:lnTo>
                    <a:pt x="332085" y="222539"/>
                  </a:lnTo>
                  <a:close/>
                  <a:moveTo>
                    <a:pt x="498127" y="222539"/>
                  </a:moveTo>
                  <a:lnTo>
                    <a:pt x="363725" y="222539"/>
                  </a:lnTo>
                  <a:lnTo>
                    <a:pt x="363725" y="193849"/>
                  </a:lnTo>
                  <a:cubicBezTo>
                    <a:pt x="363725" y="173495"/>
                    <a:pt x="380284" y="156935"/>
                    <a:pt x="400639" y="156935"/>
                  </a:cubicBezTo>
                  <a:lnTo>
                    <a:pt x="461213" y="156935"/>
                  </a:lnTo>
                  <a:cubicBezTo>
                    <a:pt x="481567" y="156935"/>
                    <a:pt x="498127" y="173495"/>
                    <a:pt x="498127" y="1938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23528" y="730900"/>
            <a:ext cx="273630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Уровень конкретизации: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на этом уровне инновация конкретизирует отдельные теоретические или практические положения, касающиеся подсистем учреждения образования, процессов, происходящих в нем. Это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модификационный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тип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новизны (М.М. Поташник), модификация – перенос известной методики на новый (или другой) предмет.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Содержание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 – усовершенствование, рационализация, видоизменение,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модернизация того, что имеет аналог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(программ, методики, структуры и др.)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pitchFamily="34" charset="0"/>
              </a:rPr>
              <a:t> 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275856" y="1059582"/>
            <a:ext cx="22322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/>
              <a:t>Уровень дополнения</a:t>
            </a:r>
            <a:r>
              <a:rPr lang="ru-RU" sz="1200" dirty="0" smtClean="0"/>
              <a:t>: инновация расширяет известные теоретические и практические педагогические положения, положения по проблемам в сфере управления образовательным учреждением</a:t>
            </a:r>
            <a:r>
              <a:rPr lang="ru-RU" sz="1200" b="1" dirty="0" smtClean="0"/>
              <a:t>. Полученное знание открывает новые грани проблемы</a:t>
            </a:r>
            <a:r>
              <a:rPr lang="ru-RU" sz="1200" dirty="0" smtClean="0"/>
              <a:t>, которые ранее не были известны.</a:t>
            </a:r>
          </a:p>
          <a:p>
            <a:r>
              <a:rPr lang="ru-RU" sz="1200" b="1" dirty="0" smtClean="0"/>
              <a:t>В целом новшество не меняет систему </a:t>
            </a:r>
            <a:r>
              <a:rPr lang="ru-RU" sz="1200" dirty="0" smtClean="0"/>
              <a:t>деятельности, </a:t>
            </a:r>
            <a:r>
              <a:rPr lang="ru-RU" sz="1200" b="1" dirty="0" smtClean="0"/>
              <a:t>а дополняет </a:t>
            </a:r>
            <a:r>
              <a:rPr lang="ru-RU" sz="1200" dirty="0" smtClean="0"/>
              <a:t>ее</a:t>
            </a:r>
            <a:endParaRPr lang="ru-RU" sz="12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5724128" y="123478"/>
            <a:ext cx="33123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/>
              <a:t>Уровень преобразования: </a:t>
            </a:r>
            <a:r>
              <a:rPr lang="ru-RU" sz="1200" dirty="0" smtClean="0"/>
              <a:t>характеризуется принципиально новыми идеями, подходами в области образовательной деятельности, которых ранее не было в теории: </a:t>
            </a:r>
            <a:r>
              <a:rPr lang="ru-RU" sz="1200" b="1" dirty="0" smtClean="0"/>
              <a:t>создается новый инновационный продукт в образовательной деятельности</a:t>
            </a:r>
            <a:r>
              <a:rPr lang="ru-RU" sz="1200" dirty="0" smtClean="0"/>
              <a:t>, имеющий существенное значение для обеспечения модернизации и развития системы образования Ростовской области. Внедряемое новшество, технология, средства, методы направлены на новые результаты, обеспечивающие рост качества образования.</a:t>
            </a:r>
          </a:p>
          <a:p>
            <a:r>
              <a:rPr lang="ru-RU" sz="1200" b="1" dirty="0" smtClean="0"/>
              <a:t>Происходит принципиальная смена точек зрения, выдвигается оригинальный подход, коренным образом отличающийся от известных </a:t>
            </a:r>
            <a:r>
              <a:rPr lang="ru-RU" sz="1200" dirty="0" smtClean="0"/>
              <a:t>представлений в данной области, </a:t>
            </a:r>
            <a:r>
              <a:rPr lang="ru-RU" sz="1200" b="1" dirty="0" smtClean="0"/>
              <a:t>кардинальное преобразование </a:t>
            </a:r>
            <a:r>
              <a:rPr lang="ru-RU" sz="1200" dirty="0" smtClean="0"/>
              <a:t>существующей образовательной </a:t>
            </a:r>
            <a:r>
              <a:rPr lang="ru-RU" sz="1200" b="1" dirty="0" smtClean="0"/>
              <a:t>ситуации</a:t>
            </a:r>
            <a:endParaRPr lang="ru-RU" sz="12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28"/>
          <p:cNvSpPr txBox="1">
            <a:spLocks noGrp="1"/>
          </p:cNvSpPr>
          <p:nvPr>
            <p:ph type="title"/>
          </p:nvPr>
        </p:nvSpPr>
        <p:spPr>
          <a:xfrm>
            <a:off x="1187624" y="123478"/>
            <a:ext cx="7446812" cy="56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000" dirty="0" smtClean="0"/>
              <a:t>Эффективность внедрения инноваций и качество использования новшеств в образовательном процессе</a:t>
            </a:r>
            <a:endParaRPr sz="2000" dirty="0"/>
          </a:p>
        </p:txBody>
      </p:sp>
      <p:cxnSp>
        <p:nvCxnSpPr>
          <p:cNvPr id="532" name="Google Shape;532;p28"/>
          <p:cNvCxnSpPr/>
          <p:nvPr/>
        </p:nvCxnSpPr>
        <p:spPr>
          <a:xfrm>
            <a:off x="368300" y="4102100"/>
            <a:ext cx="84582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533" name="Google Shape;533;p28"/>
          <p:cNvSpPr/>
          <p:nvPr/>
        </p:nvSpPr>
        <p:spPr>
          <a:xfrm>
            <a:off x="683568" y="1203598"/>
            <a:ext cx="759000" cy="759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4" name="Google Shape;534;p28"/>
          <p:cNvSpPr/>
          <p:nvPr/>
        </p:nvSpPr>
        <p:spPr>
          <a:xfrm>
            <a:off x="2627784" y="1059582"/>
            <a:ext cx="759000" cy="759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5" name="Google Shape;535;p28"/>
          <p:cNvSpPr/>
          <p:nvPr/>
        </p:nvSpPr>
        <p:spPr>
          <a:xfrm>
            <a:off x="5508104" y="1203598"/>
            <a:ext cx="759000" cy="759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6" name="Google Shape;536;p28"/>
          <p:cNvSpPr/>
          <p:nvPr/>
        </p:nvSpPr>
        <p:spPr>
          <a:xfrm>
            <a:off x="8028384" y="1131590"/>
            <a:ext cx="759000" cy="759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537" name="Google Shape;537;p28"/>
          <p:cNvCxnSpPr>
            <a:stCxn id="547" idx="2"/>
            <a:endCxn id="538" idx="0"/>
          </p:cNvCxnSpPr>
          <p:nvPr/>
        </p:nvCxnSpPr>
        <p:spPr>
          <a:xfrm flipH="1">
            <a:off x="1280166" y="3723878"/>
            <a:ext cx="2827" cy="216024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9" name="Google Shape;539;p28"/>
          <p:cNvCxnSpPr>
            <a:stCxn id="540" idx="2"/>
            <a:endCxn id="541" idx="0"/>
          </p:cNvCxnSpPr>
          <p:nvPr/>
        </p:nvCxnSpPr>
        <p:spPr>
          <a:xfrm>
            <a:off x="3203849" y="3723878"/>
            <a:ext cx="20533" cy="216024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2" name="Google Shape;542;p28"/>
          <p:cNvCxnSpPr>
            <a:stCxn id="564" idx="2"/>
            <a:endCxn id="543" idx="0"/>
          </p:cNvCxnSpPr>
          <p:nvPr/>
        </p:nvCxnSpPr>
        <p:spPr>
          <a:xfrm flipH="1">
            <a:off x="5384622" y="3723878"/>
            <a:ext cx="37883" cy="216024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4" name="Google Shape;544;p28"/>
          <p:cNvCxnSpPr>
            <a:stCxn id="553" idx="2"/>
            <a:endCxn id="545" idx="0"/>
          </p:cNvCxnSpPr>
          <p:nvPr/>
        </p:nvCxnSpPr>
        <p:spPr>
          <a:xfrm flipH="1">
            <a:off x="7904902" y="3723878"/>
            <a:ext cx="9708" cy="216024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46" name="Google Shape;546;p28"/>
          <p:cNvGrpSpPr/>
          <p:nvPr/>
        </p:nvGrpSpPr>
        <p:grpSpPr>
          <a:xfrm>
            <a:off x="370250" y="1602700"/>
            <a:ext cx="1986000" cy="3027725"/>
            <a:chOff x="370250" y="1602700"/>
            <a:chExt cx="1986000" cy="3027725"/>
          </a:xfrm>
        </p:grpSpPr>
        <p:sp>
          <p:nvSpPr>
            <p:cNvPr id="547" name="Google Shape;547;p28"/>
            <p:cNvSpPr/>
            <p:nvPr/>
          </p:nvSpPr>
          <p:spPr>
            <a:xfrm>
              <a:off x="370250" y="1602700"/>
              <a:ext cx="1825486" cy="2121178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548" name="Google Shape;548;p28"/>
            <p:cNvSpPr txBox="1"/>
            <p:nvPr/>
          </p:nvSpPr>
          <p:spPr>
            <a:xfrm>
              <a:off x="370250" y="1983875"/>
              <a:ext cx="1986000" cy="3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550" name="Google Shape;550;p28"/>
            <p:cNvSpPr txBox="1"/>
            <p:nvPr/>
          </p:nvSpPr>
          <p:spPr>
            <a:xfrm>
              <a:off x="370250" y="4283025"/>
              <a:ext cx="1986000" cy="3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552" name="Google Shape;552;p28"/>
          <p:cNvGrpSpPr/>
          <p:nvPr/>
        </p:nvGrpSpPr>
        <p:grpSpPr>
          <a:xfrm>
            <a:off x="6792724" y="1602700"/>
            <a:ext cx="2243771" cy="3027725"/>
            <a:chOff x="6792724" y="1602700"/>
            <a:chExt cx="2243771" cy="3027725"/>
          </a:xfrm>
        </p:grpSpPr>
        <p:sp>
          <p:nvSpPr>
            <p:cNvPr id="553" name="Google Shape;553;p28"/>
            <p:cNvSpPr/>
            <p:nvPr/>
          </p:nvSpPr>
          <p:spPr>
            <a:xfrm>
              <a:off x="6792724" y="1602700"/>
              <a:ext cx="2243771" cy="2121178"/>
            </a:xfrm>
            <a:prstGeom prst="rect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556" name="Google Shape;556;p28"/>
            <p:cNvSpPr txBox="1"/>
            <p:nvPr/>
          </p:nvSpPr>
          <p:spPr>
            <a:xfrm>
              <a:off x="6792725" y="4283025"/>
              <a:ext cx="1986000" cy="3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558" name="Google Shape;558;p28"/>
          <p:cNvGrpSpPr/>
          <p:nvPr/>
        </p:nvGrpSpPr>
        <p:grpSpPr>
          <a:xfrm>
            <a:off x="2267745" y="1602700"/>
            <a:ext cx="2226905" cy="3027725"/>
            <a:chOff x="2267745" y="1602700"/>
            <a:chExt cx="2226905" cy="3027725"/>
          </a:xfrm>
        </p:grpSpPr>
        <p:sp>
          <p:nvSpPr>
            <p:cNvPr id="540" name="Google Shape;540;p28"/>
            <p:cNvSpPr/>
            <p:nvPr/>
          </p:nvSpPr>
          <p:spPr>
            <a:xfrm>
              <a:off x="2267745" y="1602700"/>
              <a:ext cx="1872207" cy="2121178"/>
            </a:xfrm>
            <a:prstGeom prst="rect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559" name="Google Shape;559;p28"/>
            <p:cNvSpPr txBox="1"/>
            <p:nvPr/>
          </p:nvSpPr>
          <p:spPr>
            <a:xfrm>
              <a:off x="2508650" y="1983875"/>
              <a:ext cx="1986000" cy="3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560" name="Google Shape;560;p28"/>
            <p:cNvSpPr txBox="1"/>
            <p:nvPr/>
          </p:nvSpPr>
          <p:spPr>
            <a:xfrm>
              <a:off x="2508650" y="2331275"/>
              <a:ext cx="1986000" cy="48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561" name="Google Shape;561;p28"/>
            <p:cNvSpPr txBox="1"/>
            <p:nvPr/>
          </p:nvSpPr>
          <p:spPr>
            <a:xfrm>
              <a:off x="2501375" y="4283025"/>
              <a:ext cx="1986000" cy="3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562" name="Google Shape;562;p28"/>
            <p:cNvSpPr txBox="1"/>
            <p:nvPr/>
          </p:nvSpPr>
          <p:spPr>
            <a:xfrm>
              <a:off x="2506163" y="2836600"/>
              <a:ext cx="1986000" cy="3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563" name="Google Shape;563;p28"/>
          <p:cNvGrpSpPr/>
          <p:nvPr/>
        </p:nvGrpSpPr>
        <p:grpSpPr>
          <a:xfrm>
            <a:off x="4211960" y="1602700"/>
            <a:ext cx="2421090" cy="3044642"/>
            <a:chOff x="4211960" y="1602700"/>
            <a:chExt cx="2421090" cy="3044642"/>
          </a:xfrm>
        </p:grpSpPr>
        <p:sp>
          <p:nvSpPr>
            <p:cNvPr id="564" name="Google Shape;564;p28"/>
            <p:cNvSpPr/>
            <p:nvPr/>
          </p:nvSpPr>
          <p:spPr>
            <a:xfrm>
              <a:off x="4211960" y="1602700"/>
              <a:ext cx="2421090" cy="2121178"/>
            </a:xfrm>
            <a:prstGeom prst="rect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567" name="Google Shape;567;p28"/>
            <p:cNvSpPr txBox="1"/>
            <p:nvPr/>
          </p:nvSpPr>
          <p:spPr>
            <a:xfrm>
              <a:off x="4427984" y="4299942"/>
              <a:ext cx="1986000" cy="3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568" name="Google Shape;568;p28"/>
            <p:cNvSpPr txBox="1"/>
            <p:nvPr/>
          </p:nvSpPr>
          <p:spPr>
            <a:xfrm>
              <a:off x="4644564" y="2836600"/>
              <a:ext cx="1986000" cy="3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541" name="Google Shape;541;p28"/>
          <p:cNvSpPr/>
          <p:nvPr/>
        </p:nvSpPr>
        <p:spPr>
          <a:xfrm>
            <a:off x="3059832" y="3939902"/>
            <a:ext cx="329100" cy="3291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3" name="Google Shape;543;p28"/>
          <p:cNvSpPr/>
          <p:nvPr/>
        </p:nvSpPr>
        <p:spPr>
          <a:xfrm>
            <a:off x="5220072" y="3939902"/>
            <a:ext cx="329100" cy="3291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5" name="Google Shape;545;p28"/>
          <p:cNvSpPr/>
          <p:nvPr/>
        </p:nvSpPr>
        <p:spPr>
          <a:xfrm>
            <a:off x="7740352" y="3939902"/>
            <a:ext cx="329100" cy="3291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8" name="Google Shape;538;p28"/>
          <p:cNvSpPr/>
          <p:nvPr/>
        </p:nvSpPr>
        <p:spPr>
          <a:xfrm>
            <a:off x="1115616" y="3939902"/>
            <a:ext cx="329100" cy="3291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69" name="Google Shape;569;p28"/>
          <p:cNvSpPr/>
          <p:nvPr/>
        </p:nvSpPr>
        <p:spPr>
          <a:xfrm>
            <a:off x="878031" y="1398160"/>
            <a:ext cx="370053" cy="369899"/>
          </a:xfrm>
          <a:custGeom>
            <a:avLst/>
            <a:gdLst/>
            <a:ahLst/>
            <a:cxnLst/>
            <a:rect l="l" t="t" r="r" b="b"/>
            <a:pathLst>
              <a:path w="540224" h="539998" extrusionOk="0">
                <a:moveTo>
                  <a:pt x="540225" y="126266"/>
                </a:moveTo>
                <a:cubicBezTo>
                  <a:pt x="540225" y="100096"/>
                  <a:pt x="518934" y="78805"/>
                  <a:pt x="492764" y="78805"/>
                </a:cubicBezTo>
                <a:lnTo>
                  <a:pt x="390339" y="78805"/>
                </a:lnTo>
                <a:lnTo>
                  <a:pt x="390339" y="63001"/>
                </a:lnTo>
                <a:cubicBezTo>
                  <a:pt x="390339" y="28261"/>
                  <a:pt x="362076" y="0"/>
                  <a:pt x="327338" y="0"/>
                </a:cubicBezTo>
                <a:lnTo>
                  <a:pt x="212871" y="0"/>
                </a:lnTo>
                <a:cubicBezTo>
                  <a:pt x="178131" y="0"/>
                  <a:pt x="149870" y="28262"/>
                  <a:pt x="149870" y="63001"/>
                </a:cubicBezTo>
                <a:lnTo>
                  <a:pt x="149870" y="78805"/>
                </a:lnTo>
                <a:lnTo>
                  <a:pt x="47461" y="78805"/>
                </a:lnTo>
                <a:cubicBezTo>
                  <a:pt x="21291" y="78805"/>
                  <a:pt x="0" y="100096"/>
                  <a:pt x="0" y="126266"/>
                </a:cubicBezTo>
                <a:lnTo>
                  <a:pt x="0" y="279196"/>
                </a:lnTo>
                <a:lnTo>
                  <a:pt x="25952" y="279196"/>
                </a:lnTo>
                <a:lnTo>
                  <a:pt x="25952" y="492538"/>
                </a:lnTo>
                <a:cubicBezTo>
                  <a:pt x="25952" y="518708"/>
                  <a:pt x="47243" y="539999"/>
                  <a:pt x="73413" y="539999"/>
                </a:cubicBezTo>
                <a:lnTo>
                  <a:pt x="466811" y="539999"/>
                </a:lnTo>
                <a:cubicBezTo>
                  <a:pt x="492981" y="539999"/>
                  <a:pt x="514272" y="518708"/>
                  <a:pt x="514272" y="492538"/>
                </a:cubicBezTo>
                <a:lnTo>
                  <a:pt x="514272" y="279196"/>
                </a:lnTo>
                <a:lnTo>
                  <a:pt x="540224" y="279196"/>
                </a:lnTo>
                <a:lnTo>
                  <a:pt x="540224" y="126266"/>
                </a:lnTo>
                <a:close/>
                <a:moveTo>
                  <a:pt x="181511" y="63001"/>
                </a:moveTo>
                <a:cubicBezTo>
                  <a:pt x="181511" y="45708"/>
                  <a:pt x="195579" y="31641"/>
                  <a:pt x="212871" y="31641"/>
                </a:cubicBezTo>
                <a:lnTo>
                  <a:pt x="327337" y="31641"/>
                </a:lnTo>
                <a:cubicBezTo>
                  <a:pt x="344630" y="31641"/>
                  <a:pt x="358697" y="45709"/>
                  <a:pt x="358697" y="63001"/>
                </a:cubicBezTo>
                <a:lnTo>
                  <a:pt x="358697" y="78805"/>
                </a:lnTo>
                <a:lnTo>
                  <a:pt x="181510" y="78805"/>
                </a:lnTo>
                <a:lnTo>
                  <a:pt x="181510" y="63001"/>
                </a:lnTo>
                <a:close/>
                <a:moveTo>
                  <a:pt x="31641" y="126266"/>
                </a:moveTo>
                <a:cubicBezTo>
                  <a:pt x="31641" y="117543"/>
                  <a:pt x="38738" y="110446"/>
                  <a:pt x="47461" y="110446"/>
                </a:cubicBezTo>
                <a:lnTo>
                  <a:pt x="492764" y="110446"/>
                </a:lnTo>
                <a:cubicBezTo>
                  <a:pt x="501487" y="110446"/>
                  <a:pt x="508584" y="117543"/>
                  <a:pt x="508584" y="126266"/>
                </a:cubicBezTo>
                <a:lnTo>
                  <a:pt x="508584" y="247555"/>
                </a:lnTo>
                <a:lnTo>
                  <a:pt x="449386" y="247555"/>
                </a:lnTo>
                <a:lnTo>
                  <a:pt x="449386" y="192706"/>
                </a:lnTo>
                <a:lnTo>
                  <a:pt x="354464" y="192706"/>
                </a:lnTo>
                <a:lnTo>
                  <a:pt x="354464" y="247555"/>
                </a:lnTo>
                <a:lnTo>
                  <a:pt x="185761" y="247555"/>
                </a:lnTo>
                <a:lnTo>
                  <a:pt x="185761" y="192706"/>
                </a:lnTo>
                <a:lnTo>
                  <a:pt x="90839" y="192706"/>
                </a:lnTo>
                <a:lnTo>
                  <a:pt x="90839" y="247555"/>
                </a:lnTo>
                <a:lnTo>
                  <a:pt x="31641" y="247555"/>
                </a:lnTo>
                <a:close/>
                <a:moveTo>
                  <a:pt x="417745" y="224347"/>
                </a:moveTo>
                <a:lnTo>
                  <a:pt x="417745" y="290171"/>
                </a:lnTo>
                <a:cubicBezTo>
                  <a:pt x="417745" y="298894"/>
                  <a:pt x="410648" y="305991"/>
                  <a:pt x="401925" y="305991"/>
                </a:cubicBezTo>
                <a:cubicBezTo>
                  <a:pt x="393201" y="305991"/>
                  <a:pt x="386104" y="298894"/>
                  <a:pt x="386104" y="290171"/>
                </a:cubicBezTo>
                <a:lnTo>
                  <a:pt x="386104" y="224347"/>
                </a:lnTo>
                <a:close/>
                <a:moveTo>
                  <a:pt x="154120" y="224347"/>
                </a:moveTo>
                <a:lnTo>
                  <a:pt x="154120" y="290171"/>
                </a:lnTo>
                <a:cubicBezTo>
                  <a:pt x="154120" y="298894"/>
                  <a:pt x="147023" y="305991"/>
                  <a:pt x="138300" y="305991"/>
                </a:cubicBezTo>
                <a:cubicBezTo>
                  <a:pt x="129577" y="305991"/>
                  <a:pt x="122480" y="298894"/>
                  <a:pt x="122480" y="290171"/>
                </a:cubicBezTo>
                <a:lnTo>
                  <a:pt x="122480" y="224347"/>
                </a:lnTo>
                <a:close/>
                <a:moveTo>
                  <a:pt x="482631" y="492538"/>
                </a:moveTo>
                <a:cubicBezTo>
                  <a:pt x="482631" y="501261"/>
                  <a:pt x="475534" y="508358"/>
                  <a:pt x="466811" y="508358"/>
                </a:cubicBezTo>
                <a:lnTo>
                  <a:pt x="73413" y="508358"/>
                </a:lnTo>
                <a:cubicBezTo>
                  <a:pt x="64689" y="508358"/>
                  <a:pt x="57592" y="501261"/>
                  <a:pt x="57592" y="492538"/>
                </a:cubicBezTo>
                <a:lnTo>
                  <a:pt x="57592" y="279196"/>
                </a:lnTo>
                <a:lnTo>
                  <a:pt x="90838" y="279196"/>
                </a:lnTo>
                <a:lnTo>
                  <a:pt x="90838" y="290171"/>
                </a:lnTo>
                <a:cubicBezTo>
                  <a:pt x="90838" y="316341"/>
                  <a:pt x="112129" y="337632"/>
                  <a:pt x="138299" y="337632"/>
                </a:cubicBezTo>
                <a:cubicBezTo>
                  <a:pt x="164469" y="337632"/>
                  <a:pt x="185760" y="316341"/>
                  <a:pt x="185760" y="290171"/>
                </a:cubicBezTo>
                <a:lnTo>
                  <a:pt x="185760" y="279196"/>
                </a:lnTo>
                <a:lnTo>
                  <a:pt x="354463" y="279196"/>
                </a:lnTo>
                <a:lnTo>
                  <a:pt x="354463" y="290171"/>
                </a:lnTo>
                <a:cubicBezTo>
                  <a:pt x="354463" y="316341"/>
                  <a:pt x="375754" y="337632"/>
                  <a:pt x="401924" y="337632"/>
                </a:cubicBezTo>
                <a:cubicBezTo>
                  <a:pt x="428093" y="337632"/>
                  <a:pt x="449384" y="316341"/>
                  <a:pt x="449384" y="290171"/>
                </a:cubicBezTo>
                <a:lnTo>
                  <a:pt x="449384" y="279196"/>
                </a:lnTo>
                <a:lnTo>
                  <a:pt x="482630" y="279196"/>
                </a:lnTo>
                <a:lnTo>
                  <a:pt x="482630" y="49253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0" name="Google Shape;570;p28"/>
          <p:cNvGrpSpPr/>
          <p:nvPr/>
        </p:nvGrpSpPr>
        <p:grpSpPr>
          <a:xfrm>
            <a:off x="2843808" y="1275606"/>
            <a:ext cx="369467" cy="304702"/>
            <a:chOff x="8419922" y="3497876"/>
            <a:chExt cx="539999" cy="445341"/>
          </a:xfrm>
        </p:grpSpPr>
        <p:sp>
          <p:nvSpPr>
            <p:cNvPr id="571" name="Google Shape;571;p28"/>
            <p:cNvSpPr/>
            <p:nvPr/>
          </p:nvSpPr>
          <p:spPr>
            <a:xfrm>
              <a:off x="8419922" y="3689038"/>
              <a:ext cx="197683" cy="254179"/>
            </a:xfrm>
            <a:custGeom>
              <a:avLst/>
              <a:gdLst/>
              <a:ahLst/>
              <a:cxnLst/>
              <a:rect l="l" t="t" r="r" b="b"/>
              <a:pathLst>
                <a:path w="197683" h="254179" extrusionOk="0">
                  <a:moveTo>
                    <a:pt x="151717" y="129137"/>
                  </a:moveTo>
                  <a:cubicBezTo>
                    <a:pt x="159066" y="118658"/>
                    <a:pt x="163395" y="105914"/>
                    <a:pt x="163395" y="92171"/>
                  </a:cubicBezTo>
                  <a:lnTo>
                    <a:pt x="163395" y="64555"/>
                  </a:lnTo>
                  <a:cubicBezTo>
                    <a:pt x="163395" y="28960"/>
                    <a:pt x="134436" y="0"/>
                    <a:pt x="98840" y="0"/>
                  </a:cubicBezTo>
                  <a:cubicBezTo>
                    <a:pt x="63244" y="0"/>
                    <a:pt x="34286" y="28960"/>
                    <a:pt x="34286" y="64555"/>
                  </a:cubicBezTo>
                  <a:lnTo>
                    <a:pt x="34286" y="92171"/>
                  </a:lnTo>
                  <a:cubicBezTo>
                    <a:pt x="34286" y="105914"/>
                    <a:pt x="38616" y="118658"/>
                    <a:pt x="45964" y="129137"/>
                  </a:cubicBezTo>
                  <a:cubicBezTo>
                    <a:pt x="19232" y="138496"/>
                    <a:pt x="0" y="163962"/>
                    <a:pt x="0" y="193849"/>
                  </a:cubicBezTo>
                  <a:lnTo>
                    <a:pt x="0" y="254180"/>
                  </a:lnTo>
                  <a:lnTo>
                    <a:pt x="197683" y="254180"/>
                  </a:lnTo>
                  <a:lnTo>
                    <a:pt x="197683" y="193849"/>
                  </a:lnTo>
                  <a:cubicBezTo>
                    <a:pt x="197683" y="163962"/>
                    <a:pt x="178450" y="138496"/>
                    <a:pt x="151717" y="129137"/>
                  </a:cubicBezTo>
                  <a:close/>
                  <a:moveTo>
                    <a:pt x="65927" y="64555"/>
                  </a:moveTo>
                  <a:cubicBezTo>
                    <a:pt x="65927" y="46406"/>
                    <a:pt x="80692" y="31641"/>
                    <a:pt x="98841" y="31641"/>
                  </a:cubicBezTo>
                  <a:cubicBezTo>
                    <a:pt x="116990" y="31641"/>
                    <a:pt x="131756" y="46406"/>
                    <a:pt x="131756" y="64555"/>
                  </a:cubicBezTo>
                  <a:lnTo>
                    <a:pt x="131756" y="92171"/>
                  </a:lnTo>
                  <a:cubicBezTo>
                    <a:pt x="131756" y="110320"/>
                    <a:pt x="116990" y="125086"/>
                    <a:pt x="98841" y="125086"/>
                  </a:cubicBezTo>
                  <a:cubicBezTo>
                    <a:pt x="80692" y="125086"/>
                    <a:pt x="65927" y="110320"/>
                    <a:pt x="65927" y="92171"/>
                  </a:cubicBezTo>
                  <a:close/>
                  <a:moveTo>
                    <a:pt x="166043" y="222539"/>
                  </a:moveTo>
                  <a:lnTo>
                    <a:pt x="31641" y="222539"/>
                  </a:lnTo>
                  <a:lnTo>
                    <a:pt x="31641" y="193849"/>
                  </a:lnTo>
                  <a:cubicBezTo>
                    <a:pt x="31641" y="173495"/>
                    <a:pt x="48200" y="156935"/>
                    <a:pt x="68555" y="156935"/>
                  </a:cubicBezTo>
                  <a:lnTo>
                    <a:pt x="129129" y="156935"/>
                  </a:lnTo>
                  <a:cubicBezTo>
                    <a:pt x="149483" y="156935"/>
                    <a:pt x="166043" y="173495"/>
                    <a:pt x="166043" y="1938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28"/>
            <p:cNvSpPr/>
            <p:nvPr/>
          </p:nvSpPr>
          <p:spPr>
            <a:xfrm>
              <a:off x="8762238" y="3689038"/>
              <a:ext cx="197683" cy="254179"/>
            </a:xfrm>
            <a:custGeom>
              <a:avLst/>
              <a:gdLst/>
              <a:ahLst/>
              <a:cxnLst/>
              <a:rect l="l" t="t" r="r" b="b"/>
              <a:pathLst>
                <a:path w="197683" h="254179" extrusionOk="0">
                  <a:moveTo>
                    <a:pt x="151718" y="129137"/>
                  </a:moveTo>
                  <a:cubicBezTo>
                    <a:pt x="159067" y="118658"/>
                    <a:pt x="163396" y="105914"/>
                    <a:pt x="163396" y="92171"/>
                  </a:cubicBezTo>
                  <a:lnTo>
                    <a:pt x="163396" y="64555"/>
                  </a:lnTo>
                  <a:cubicBezTo>
                    <a:pt x="163396" y="28960"/>
                    <a:pt x="134438" y="0"/>
                    <a:pt x="98842" y="0"/>
                  </a:cubicBezTo>
                  <a:cubicBezTo>
                    <a:pt x="63246" y="0"/>
                    <a:pt x="34287" y="28960"/>
                    <a:pt x="34287" y="64555"/>
                  </a:cubicBezTo>
                  <a:lnTo>
                    <a:pt x="34287" y="92171"/>
                  </a:lnTo>
                  <a:cubicBezTo>
                    <a:pt x="34287" y="105914"/>
                    <a:pt x="38617" y="118658"/>
                    <a:pt x="45965" y="129137"/>
                  </a:cubicBezTo>
                  <a:cubicBezTo>
                    <a:pt x="19232" y="138496"/>
                    <a:pt x="0" y="163962"/>
                    <a:pt x="0" y="193849"/>
                  </a:cubicBezTo>
                  <a:lnTo>
                    <a:pt x="0" y="254180"/>
                  </a:lnTo>
                  <a:lnTo>
                    <a:pt x="197683" y="254180"/>
                  </a:lnTo>
                  <a:lnTo>
                    <a:pt x="197683" y="193849"/>
                  </a:lnTo>
                  <a:cubicBezTo>
                    <a:pt x="197683" y="163962"/>
                    <a:pt x="178451" y="138496"/>
                    <a:pt x="151718" y="129137"/>
                  </a:cubicBezTo>
                  <a:close/>
                  <a:moveTo>
                    <a:pt x="65927" y="64555"/>
                  </a:moveTo>
                  <a:cubicBezTo>
                    <a:pt x="65927" y="46406"/>
                    <a:pt x="80693" y="31641"/>
                    <a:pt x="98842" y="31641"/>
                  </a:cubicBezTo>
                  <a:cubicBezTo>
                    <a:pt x="116991" y="31641"/>
                    <a:pt x="131756" y="46406"/>
                    <a:pt x="131756" y="64555"/>
                  </a:cubicBezTo>
                  <a:lnTo>
                    <a:pt x="131756" y="92171"/>
                  </a:lnTo>
                  <a:cubicBezTo>
                    <a:pt x="131756" y="110320"/>
                    <a:pt x="116991" y="125086"/>
                    <a:pt x="98842" y="125086"/>
                  </a:cubicBezTo>
                  <a:cubicBezTo>
                    <a:pt x="80693" y="125086"/>
                    <a:pt x="65927" y="110320"/>
                    <a:pt x="65927" y="92171"/>
                  </a:cubicBezTo>
                  <a:close/>
                  <a:moveTo>
                    <a:pt x="166043" y="222539"/>
                  </a:moveTo>
                  <a:lnTo>
                    <a:pt x="31641" y="222539"/>
                  </a:lnTo>
                  <a:lnTo>
                    <a:pt x="31641" y="193849"/>
                  </a:lnTo>
                  <a:cubicBezTo>
                    <a:pt x="31641" y="173495"/>
                    <a:pt x="48200" y="156935"/>
                    <a:pt x="68555" y="156935"/>
                  </a:cubicBezTo>
                  <a:lnTo>
                    <a:pt x="129129" y="156935"/>
                  </a:lnTo>
                  <a:cubicBezTo>
                    <a:pt x="149483" y="156935"/>
                    <a:pt x="166043" y="173495"/>
                    <a:pt x="166043" y="1938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28"/>
            <p:cNvSpPr/>
            <p:nvPr/>
          </p:nvSpPr>
          <p:spPr>
            <a:xfrm>
              <a:off x="8573465" y="3497876"/>
              <a:ext cx="232912" cy="213624"/>
            </a:xfrm>
            <a:custGeom>
              <a:avLst/>
              <a:gdLst/>
              <a:ahLst/>
              <a:cxnLst/>
              <a:rect l="l" t="t" r="r" b="b"/>
              <a:pathLst>
                <a:path w="232912" h="213624" extrusionOk="0">
                  <a:moveTo>
                    <a:pt x="232913" y="0"/>
                  </a:moveTo>
                  <a:lnTo>
                    <a:pt x="0" y="0"/>
                  </a:lnTo>
                  <a:lnTo>
                    <a:pt x="0" y="169520"/>
                  </a:lnTo>
                  <a:lnTo>
                    <a:pt x="72353" y="169520"/>
                  </a:lnTo>
                  <a:lnTo>
                    <a:pt x="116456" y="213625"/>
                  </a:lnTo>
                  <a:lnTo>
                    <a:pt x="160560" y="169520"/>
                  </a:lnTo>
                  <a:lnTo>
                    <a:pt x="232913" y="169520"/>
                  </a:lnTo>
                  <a:close/>
                  <a:moveTo>
                    <a:pt x="201272" y="137879"/>
                  </a:moveTo>
                  <a:lnTo>
                    <a:pt x="147456" y="137879"/>
                  </a:lnTo>
                  <a:lnTo>
                    <a:pt x="116456" y="168879"/>
                  </a:lnTo>
                  <a:lnTo>
                    <a:pt x="85457" y="137879"/>
                  </a:lnTo>
                  <a:lnTo>
                    <a:pt x="31641" y="137879"/>
                  </a:lnTo>
                  <a:lnTo>
                    <a:pt x="31641" y="31641"/>
                  </a:lnTo>
                  <a:lnTo>
                    <a:pt x="201272" y="3164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4" name="Google Shape;574;p28"/>
          <p:cNvSpPr/>
          <p:nvPr/>
        </p:nvSpPr>
        <p:spPr>
          <a:xfrm>
            <a:off x="5738885" y="1398143"/>
            <a:ext cx="369338" cy="369900"/>
          </a:xfrm>
          <a:custGeom>
            <a:avLst/>
            <a:gdLst/>
            <a:ahLst/>
            <a:cxnLst/>
            <a:rect l="l" t="t" r="r" b="b"/>
            <a:pathLst>
              <a:path w="539179" h="540000" extrusionOk="0">
                <a:moveTo>
                  <a:pt x="489890" y="144598"/>
                </a:moveTo>
                <a:lnTo>
                  <a:pt x="539179" y="95308"/>
                </a:lnTo>
                <a:lnTo>
                  <a:pt x="470571" y="26696"/>
                </a:lnTo>
                <a:lnTo>
                  <a:pt x="421280" y="75988"/>
                </a:lnTo>
                <a:lnTo>
                  <a:pt x="415112" y="69820"/>
                </a:lnTo>
                <a:lnTo>
                  <a:pt x="406193" y="78740"/>
                </a:lnTo>
                <a:lnTo>
                  <a:pt x="406193" y="0"/>
                </a:lnTo>
                <a:lnTo>
                  <a:pt x="83444" y="0"/>
                </a:lnTo>
                <a:lnTo>
                  <a:pt x="0" y="83444"/>
                </a:lnTo>
                <a:lnTo>
                  <a:pt x="0" y="540000"/>
                </a:lnTo>
                <a:lnTo>
                  <a:pt x="406193" y="540000"/>
                </a:lnTo>
                <a:lnTo>
                  <a:pt x="406193" y="240631"/>
                </a:lnTo>
                <a:lnTo>
                  <a:pt x="496059" y="150765"/>
                </a:lnTo>
                <a:close/>
                <a:moveTo>
                  <a:pt x="470571" y="71443"/>
                </a:moveTo>
                <a:lnTo>
                  <a:pt x="494434" y="95307"/>
                </a:lnTo>
                <a:lnTo>
                  <a:pt x="467518" y="122224"/>
                </a:lnTo>
                <a:lnTo>
                  <a:pt x="443654" y="98360"/>
                </a:lnTo>
                <a:close/>
                <a:moveTo>
                  <a:pt x="88066" y="40123"/>
                </a:moveTo>
                <a:lnTo>
                  <a:pt x="88066" y="88066"/>
                </a:lnTo>
                <a:lnTo>
                  <a:pt x="40123" y="88066"/>
                </a:lnTo>
                <a:close/>
                <a:moveTo>
                  <a:pt x="374552" y="508359"/>
                </a:moveTo>
                <a:lnTo>
                  <a:pt x="31641" y="508359"/>
                </a:lnTo>
                <a:lnTo>
                  <a:pt x="31641" y="119707"/>
                </a:lnTo>
                <a:lnTo>
                  <a:pt x="119707" y="119707"/>
                </a:lnTo>
                <a:lnTo>
                  <a:pt x="119707" y="31641"/>
                </a:lnTo>
                <a:lnTo>
                  <a:pt x="374552" y="31641"/>
                </a:lnTo>
                <a:lnTo>
                  <a:pt x="374552" y="110379"/>
                </a:lnTo>
                <a:lnTo>
                  <a:pt x="288795" y="196137"/>
                </a:lnTo>
                <a:lnTo>
                  <a:pt x="288795" y="172969"/>
                </a:lnTo>
                <a:lnTo>
                  <a:pt x="117397" y="172969"/>
                </a:lnTo>
                <a:lnTo>
                  <a:pt x="117397" y="204609"/>
                </a:lnTo>
                <a:lnTo>
                  <a:pt x="280322" y="204609"/>
                </a:lnTo>
                <a:lnTo>
                  <a:pt x="248682" y="236250"/>
                </a:lnTo>
                <a:lnTo>
                  <a:pt x="117397" y="236250"/>
                </a:lnTo>
                <a:lnTo>
                  <a:pt x="117397" y="267891"/>
                </a:lnTo>
                <a:lnTo>
                  <a:pt x="217041" y="267891"/>
                </a:lnTo>
                <a:lnTo>
                  <a:pt x="154608" y="330324"/>
                </a:lnTo>
                <a:lnTo>
                  <a:pt x="140831" y="344099"/>
                </a:lnTo>
                <a:lnTo>
                  <a:pt x="106378" y="444097"/>
                </a:lnTo>
                <a:lnTo>
                  <a:pt x="121898" y="459629"/>
                </a:lnTo>
                <a:lnTo>
                  <a:pt x="222634" y="424191"/>
                </a:lnTo>
                <a:lnTo>
                  <a:pt x="374552" y="272272"/>
                </a:lnTo>
                <a:close/>
                <a:moveTo>
                  <a:pt x="163824" y="374502"/>
                </a:moveTo>
                <a:lnTo>
                  <a:pt x="191074" y="401752"/>
                </a:lnTo>
                <a:lnTo>
                  <a:pt x="149381" y="416419"/>
                </a:lnTo>
                <a:close/>
                <a:moveTo>
                  <a:pt x="218071" y="384005"/>
                </a:moveTo>
                <a:lnTo>
                  <a:pt x="181872" y="347805"/>
                </a:lnTo>
                <a:lnTo>
                  <a:pt x="295292" y="234385"/>
                </a:lnTo>
                <a:lnTo>
                  <a:pt x="331493" y="270585"/>
                </a:lnTo>
                <a:close/>
                <a:moveTo>
                  <a:pt x="353866" y="248212"/>
                </a:moveTo>
                <a:lnTo>
                  <a:pt x="317666" y="212012"/>
                </a:lnTo>
                <a:lnTo>
                  <a:pt x="415112" y="114565"/>
                </a:lnTo>
                <a:lnTo>
                  <a:pt x="451312" y="15076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28"/>
          <p:cNvSpPr/>
          <p:nvPr/>
        </p:nvSpPr>
        <p:spPr>
          <a:xfrm>
            <a:off x="8243393" y="1308652"/>
            <a:ext cx="328980" cy="369900"/>
          </a:xfrm>
          <a:custGeom>
            <a:avLst/>
            <a:gdLst/>
            <a:ahLst/>
            <a:cxnLst/>
            <a:rect l="l" t="t" r="r" b="b"/>
            <a:pathLst>
              <a:path w="480263" h="540000" extrusionOk="0">
                <a:moveTo>
                  <a:pt x="433936" y="439453"/>
                </a:moveTo>
                <a:lnTo>
                  <a:pt x="433936" y="370547"/>
                </a:lnTo>
                <a:lnTo>
                  <a:pt x="382603" y="370547"/>
                </a:lnTo>
                <a:lnTo>
                  <a:pt x="382603" y="301641"/>
                </a:lnTo>
                <a:lnTo>
                  <a:pt x="341942" y="301641"/>
                </a:lnTo>
                <a:lnTo>
                  <a:pt x="341942" y="232735"/>
                </a:lnTo>
                <a:lnTo>
                  <a:pt x="255953" y="232735"/>
                </a:lnTo>
                <a:lnTo>
                  <a:pt x="255953" y="0"/>
                </a:lnTo>
                <a:lnTo>
                  <a:pt x="236436" y="0"/>
                </a:lnTo>
                <a:lnTo>
                  <a:pt x="48171" y="64680"/>
                </a:lnTo>
                <a:lnTo>
                  <a:pt x="48171" y="90008"/>
                </a:lnTo>
                <a:lnTo>
                  <a:pt x="224312" y="150523"/>
                </a:lnTo>
                <a:lnTo>
                  <a:pt x="224312" y="232735"/>
                </a:lnTo>
                <a:lnTo>
                  <a:pt x="138322" y="232735"/>
                </a:lnTo>
                <a:lnTo>
                  <a:pt x="138322" y="301641"/>
                </a:lnTo>
                <a:lnTo>
                  <a:pt x="97663" y="301641"/>
                </a:lnTo>
                <a:lnTo>
                  <a:pt x="97663" y="370547"/>
                </a:lnTo>
                <a:lnTo>
                  <a:pt x="46328" y="370547"/>
                </a:lnTo>
                <a:lnTo>
                  <a:pt x="46328" y="439453"/>
                </a:lnTo>
                <a:lnTo>
                  <a:pt x="0" y="439453"/>
                </a:lnTo>
                <a:lnTo>
                  <a:pt x="0" y="540000"/>
                </a:lnTo>
                <a:lnTo>
                  <a:pt x="480264" y="540000"/>
                </a:lnTo>
                <a:lnTo>
                  <a:pt x="480264" y="439453"/>
                </a:lnTo>
                <a:close/>
                <a:moveTo>
                  <a:pt x="108690" y="77343"/>
                </a:moveTo>
                <a:lnTo>
                  <a:pt x="224312" y="37621"/>
                </a:lnTo>
                <a:lnTo>
                  <a:pt x="224312" y="117067"/>
                </a:lnTo>
                <a:close/>
                <a:moveTo>
                  <a:pt x="169963" y="264375"/>
                </a:moveTo>
                <a:lnTo>
                  <a:pt x="310303" y="264375"/>
                </a:lnTo>
                <a:lnTo>
                  <a:pt x="310303" y="301641"/>
                </a:lnTo>
                <a:lnTo>
                  <a:pt x="169963" y="301641"/>
                </a:lnTo>
                <a:close/>
                <a:moveTo>
                  <a:pt x="129303" y="333281"/>
                </a:moveTo>
                <a:lnTo>
                  <a:pt x="350962" y="333281"/>
                </a:lnTo>
                <a:lnTo>
                  <a:pt x="350962" y="370547"/>
                </a:lnTo>
                <a:lnTo>
                  <a:pt x="129303" y="370547"/>
                </a:lnTo>
                <a:close/>
                <a:moveTo>
                  <a:pt x="77969" y="402187"/>
                </a:moveTo>
                <a:lnTo>
                  <a:pt x="402296" y="402187"/>
                </a:lnTo>
                <a:lnTo>
                  <a:pt x="402296" y="439453"/>
                </a:lnTo>
                <a:lnTo>
                  <a:pt x="77969" y="439453"/>
                </a:lnTo>
                <a:close/>
                <a:moveTo>
                  <a:pt x="448624" y="508359"/>
                </a:moveTo>
                <a:lnTo>
                  <a:pt x="31641" y="508359"/>
                </a:lnTo>
                <a:lnTo>
                  <a:pt x="31641" y="471094"/>
                </a:lnTo>
                <a:lnTo>
                  <a:pt x="448623" y="471094"/>
                </a:lnTo>
                <a:lnTo>
                  <a:pt x="448623" y="50835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67544" y="1995686"/>
            <a:ext cx="17281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элемент целостной системы управления инновационным развитием </a:t>
            </a:r>
            <a:r>
              <a:rPr lang="ru-RU" dirty="0" err="1" smtClean="0"/>
              <a:t>ОО</a:t>
            </a:r>
            <a:endParaRPr lang="ru-RU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2195736" y="1851670"/>
            <a:ext cx="20162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зависит от правильного определения ориентиров, содержания и организационной структуры управления</a:t>
            </a:r>
            <a:endParaRPr lang="ru-RU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4283968" y="1995686"/>
            <a:ext cx="23042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от наличия эффективных оптимально сочетаемых методов, средств, процедур, форм, организационных механизмов, технологий</a:t>
            </a:r>
            <a:endParaRPr lang="ru-RU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6804248" y="1995686"/>
            <a:ext cx="219573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знание особенностей, основных направлений, понимание сущности и механизмов осуществления образовательных нововведений</a:t>
            </a:r>
            <a:endParaRPr lang="ru-RU" dirty="0"/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179512" y="4299942"/>
            <a:ext cx="8784976" cy="72008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Поможет руководителю </a:t>
            </a:r>
            <a:r>
              <a:rPr lang="ru-RU" b="1" dirty="0" err="1" smtClean="0"/>
              <a:t>ОО</a:t>
            </a:r>
            <a:r>
              <a:rPr lang="ru-RU" b="1" dirty="0" smtClean="0"/>
              <a:t> спрогнозировать, спроектировать систему </a:t>
            </a:r>
            <a:br>
              <a:rPr lang="ru-RU" b="1" dirty="0" smtClean="0"/>
            </a:br>
            <a:r>
              <a:rPr lang="ru-RU" b="1" dirty="0" smtClean="0"/>
              <a:t>управленческих действий, оптимально соответствующих особенностям процессов стабильного функционирования и развития современной школы</a:t>
            </a:r>
            <a:endParaRPr lang="ru-RU" b="1" dirty="0"/>
          </a:p>
        </p:txBody>
      </p:sp>
      <p:pic>
        <p:nvPicPr>
          <p:cNvPr id="7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123478"/>
            <a:ext cx="1013495" cy="26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1;p15"/>
          <p:cNvGrpSpPr/>
          <p:nvPr/>
        </p:nvGrpSpPr>
        <p:grpSpPr>
          <a:xfrm>
            <a:off x="7020272" y="627534"/>
            <a:ext cx="1800200" cy="1729547"/>
            <a:chOff x="5202500" y="842207"/>
            <a:chExt cx="3460101" cy="3459090"/>
          </a:xfrm>
        </p:grpSpPr>
        <p:sp>
          <p:nvSpPr>
            <p:cNvPr id="52" name="Google Shape;52;p15"/>
            <p:cNvSpPr/>
            <p:nvPr/>
          </p:nvSpPr>
          <p:spPr>
            <a:xfrm>
              <a:off x="6145108" y="2727685"/>
              <a:ext cx="1573928" cy="1573612"/>
            </a:xfrm>
            <a:custGeom>
              <a:avLst/>
              <a:gdLst/>
              <a:ahLst/>
              <a:cxnLst/>
              <a:rect l="l" t="t" r="r" b="b"/>
              <a:pathLst>
                <a:path w="1896299" h="1895918" extrusionOk="0">
                  <a:moveTo>
                    <a:pt x="948387" y="190"/>
                  </a:moveTo>
                  <a:cubicBezTo>
                    <a:pt x="916717" y="190"/>
                    <a:pt x="885142" y="2092"/>
                    <a:pt x="853282" y="5326"/>
                  </a:cubicBezTo>
                  <a:cubicBezTo>
                    <a:pt x="821422" y="8560"/>
                    <a:pt x="790608" y="13600"/>
                    <a:pt x="759699" y="19972"/>
                  </a:cubicBezTo>
                  <a:cubicBezTo>
                    <a:pt x="750188" y="21874"/>
                    <a:pt x="741439" y="23871"/>
                    <a:pt x="732404" y="26059"/>
                  </a:cubicBezTo>
                  <a:cubicBezTo>
                    <a:pt x="725179" y="56816"/>
                    <a:pt x="716418" y="87193"/>
                    <a:pt x="706155" y="117074"/>
                  </a:cubicBezTo>
                  <a:cubicBezTo>
                    <a:pt x="695949" y="146972"/>
                    <a:pt x="684236" y="176334"/>
                    <a:pt x="671061" y="205046"/>
                  </a:cubicBezTo>
                  <a:cubicBezTo>
                    <a:pt x="657873" y="233768"/>
                    <a:pt x="643290" y="261792"/>
                    <a:pt x="627313" y="289119"/>
                  </a:cubicBezTo>
                  <a:cubicBezTo>
                    <a:pt x="611335" y="316319"/>
                    <a:pt x="593931" y="342854"/>
                    <a:pt x="575385" y="368342"/>
                  </a:cubicBezTo>
                  <a:cubicBezTo>
                    <a:pt x="556756" y="393864"/>
                    <a:pt x="536854" y="418432"/>
                    <a:pt x="515755" y="441953"/>
                  </a:cubicBezTo>
                  <a:cubicBezTo>
                    <a:pt x="494726" y="465518"/>
                    <a:pt x="472505" y="487992"/>
                    <a:pt x="449181" y="509287"/>
                  </a:cubicBezTo>
                  <a:cubicBezTo>
                    <a:pt x="425785" y="530718"/>
                    <a:pt x="401438" y="550848"/>
                    <a:pt x="376140" y="569679"/>
                  </a:cubicBezTo>
                  <a:cubicBezTo>
                    <a:pt x="350789" y="588577"/>
                    <a:pt x="324507" y="606194"/>
                    <a:pt x="297394" y="622462"/>
                  </a:cubicBezTo>
                  <a:cubicBezTo>
                    <a:pt x="270297" y="638730"/>
                    <a:pt x="242396" y="653617"/>
                    <a:pt x="213796" y="667067"/>
                  </a:cubicBezTo>
                  <a:cubicBezTo>
                    <a:pt x="185265" y="680572"/>
                    <a:pt x="156067" y="692618"/>
                    <a:pt x="126204" y="703207"/>
                  </a:cubicBezTo>
                  <a:cubicBezTo>
                    <a:pt x="96441" y="713776"/>
                    <a:pt x="66158" y="722823"/>
                    <a:pt x="35474" y="730312"/>
                  </a:cubicBezTo>
                  <a:lnTo>
                    <a:pt x="25964" y="732594"/>
                  </a:lnTo>
                  <a:cubicBezTo>
                    <a:pt x="18641" y="763313"/>
                    <a:pt x="12839" y="794412"/>
                    <a:pt x="8559" y="825702"/>
                  </a:cubicBezTo>
                  <a:cubicBezTo>
                    <a:pt x="4280" y="856992"/>
                    <a:pt x="1712" y="888471"/>
                    <a:pt x="571" y="920046"/>
                  </a:cubicBezTo>
                  <a:cubicBezTo>
                    <a:pt x="571" y="929557"/>
                    <a:pt x="571" y="939067"/>
                    <a:pt x="0" y="947912"/>
                  </a:cubicBezTo>
                  <a:cubicBezTo>
                    <a:pt x="0" y="979614"/>
                    <a:pt x="1585" y="1011157"/>
                    <a:pt x="4755" y="1042541"/>
                  </a:cubicBezTo>
                  <a:cubicBezTo>
                    <a:pt x="7899" y="1073986"/>
                    <a:pt x="12629" y="1105252"/>
                    <a:pt x="18926" y="1136220"/>
                  </a:cubicBezTo>
                  <a:cubicBezTo>
                    <a:pt x="25175" y="1167195"/>
                    <a:pt x="33016" y="1197828"/>
                    <a:pt x="42417" y="1227996"/>
                  </a:cubicBezTo>
                  <a:cubicBezTo>
                    <a:pt x="79978" y="1349102"/>
                    <a:pt x="141492" y="1461425"/>
                    <a:pt x="223307" y="1558296"/>
                  </a:cubicBezTo>
                  <a:cubicBezTo>
                    <a:pt x="243612" y="1582514"/>
                    <a:pt x="265166" y="1605656"/>
                    <a:pt x="287883" y="1627628"/>
                  </a:cubicBezTo>
                  <a:cubicBezTo>
                    <a:pt x="310535" y="1649663"/>
                    <a:pt x="334277" y="1670549"/>
                    <a:pt x="359021" y="1690207"/>
                  </a:cubicBezTo>
                  <a:cubicBezTo>
                    <a:pt x="383749" y="1709798"/>
                    <a:pt x="409522" y="1728249"/>
                    <a:pt x="436057" y="1745272"/>
                  </a:cubicBezTo>
                  <a:cubicBezTo>
                    <a:pt x="462591" y="1762296"/>
                    <a:pt x="490076" y="1778083"/>
                    <a:pt x="518227" y="1792825"/>
                  </a:cubicBezTo>
                  <a:cubicBezTo>
                    <a:pt x="546378" y="1807566"/>
                    <a:pt x="575290" y="1820025"/>
                    <a:pt x="604773" y="1831533"/>
                  </a:cubicBezTo>
                  <a:cubicBezTo>
                    <a:pt x="634256" y="1843040"/>
                    <a:pt x="664214" y="1852931"/>
                    <a:pt x="694647" y="1861396"/>
                  </a:cubicBezTo>
                  <a:cubicBezTo>
                    <a:pt x="725081" y="1869860"/>
                    <a:pt x="755990" y="1876708"/>
                    <a:pt x="787089" y="1882128"/>
                  </a:cubicBezTo>
                  <a:cubicBezTo>
                    <a:pt x="818189" y="1887549"/>
                    <a:pt x="849573" y="1891639"/>
                    <a:pt x="881148" y="1893541"/>
                  </a:cubicBezTo>
                  <a:cubicBezTo>
                    <a:pt x="903403" y="1895063"/>
                    <a:pt x="925752" y="1895919"/>
                    <a:pt x="948197" y="1895919"/>
                  </a:cubicBezTo>
                  <a:cubicBezTo>
                    <a:pt x="979772" y="1895919"/>
                    <a:pt x="1011347" y="1894302"/>
                    <a:pt x="1042732" y="1891163"/>
                  </a:cubicBezTo>
                  <a:cubicBezTo>
                    <a:pt x="1074176" y="1888019"/>
                    <a:pt x="1105442" y="1883290"/>
                    <a:pt x="1136410" y="1876993"/>
                  </a:cubicBezTo>
                  <a:cubicBezTo>
                    <a:pt x="1167414" y="1870652"/>
                    <a:pt x="1198038" y="1862854"/>
                    <a:pt x="1228281" y="1853597"/>
                  </a:cubicBezTo>
                  <a:cubicBezTo>
                    <a:pt x="1318997" y="1825416"/>
                    <a:pt x="1404953" y="1783737"/>
                    <a:pt x="1483258" y="1729960"/>
                  </a:cubicBezTo>
                  <a:cubicBezTo>
                    <a:pt x="1509360" y="1712246"/>
                    <a:pt x="1534533" y="1693200"/>
                    <a:pt x="1558676" y="1672897"/>
                  </a:cubicBezTo>
                  <a:cubicBezTo>
                    <a:pt x="1582895" y="1652560"/>
                    <a:pt x="1606037" y="1630973"/>
                    <a:pt x="1628008" y="1608226"/>
                  </a:cubicBezTo>
                  <a:cubicBezTo>
                    <a:pt x="1650044" y="1585574"/>
                    <a:pt x="1670929" y="1561831"/>
                    <a:pt x="1690587" y="1537087"/>
                  </a:cubicBezTo>
                  <a:cubicBezTo>
                    <a:pt x="1710179" y="1512360"/>
                    <a:pt x="1728629" y="1486587"/>
                    <a:pt x="1745653" y="1460053"/>
                  </a:cubicBezTo>
                  <a:cubicBezTo>
                    <a:pt x="1762676" y="1433518"/>
                    <a:pt x="1778464" y="1406033"/>
                    <a:pt x="1793205" y="1377882"/>
                  </a:cubicBezTo>
                  <a:cubicBezTo>
                    <a:pt x="1807947" y="1349731"/>
                    <a:pt x="1820405" y="1320819"/>
                    <a:pt x="1831913" y="1291431"/>
                  </a:cubicBezTo>
                  <a:cubicBezTo>
                    <a:pt x="1843421" y="1262044"/>
                    <a:pt x="1853312" y="1231991"/>
                    <a:pt x="1861776" y="1201462"/>
                  </a:cubicBezTo>
                  <a:cubicBezTo>
                    <a:pt x="1870247" y="1171051"/>
                    <a:pt x="1877168" y="1140229"/>
                    <a:pt x="1882509" y="1109115"/>
                  </a:cubicBezTo>
                  <a:cubicBezTo>
                    <a:pt x="1887927" y="1077947"/>
                    <a:pt x="1891736" y="1046521"/>
                    <a:pt x="1893922" y="1014961"/>
                  </a:cubicBezTo>
                  <a:cubicBezTo>
                    <a:pt x="1895507" y="992706"/>
                    <a:pt x="1896299" y="970357"/>
                    <a:pt x="1896299" y="947912"/>
                  </a:cubicBezTo>
                  <a:cubicBezTo>
                    <a:pt x="1896299" y="916337"/>
                    <a:pt x="1894397" y="884762"/>
                    <a:pt x="1891163" y="853378"/>
                  </a:cubicBezTo>
                  <a:cubicBezTo>
                    <a:pt x="1887930" y="821993"/>
                    <a:pt x="1882985" y="790703"/>
                    <a:pt x="1876612" y="759794"/>
                  </a:cubicBezTo>
                  <a:cubicBezTo>
                    <a:pt x="1874710" y="750284"/>
                    <a:pt x="1872618" y="741534"/>
                    <a:pt x="1870431" y="732404"/>
                  </a:cubicBezTo>
                  <a:cubicBezTo>
                    <a:pt x="1869765" y="729265"/>
                    <a:pt x="1868909" y="726127"/>
                    <a:pt x="1868243" y="722893"/>
                  </a:cubicBezTo>
                  <a:cubicBezTo>
                    <a:pt x="1860635" y="692143"/>
                    <a:pt x="1851568" y="661868"/>
                    <a:pt x="1841043" y="632068"/>
                  </a:cubicBezTo>
                  <a:cubicBezTo>
                    <a:pt x="1830497" y="602288"/>
                    <a:pt x="1818467" y="573054"/>
                    <a:pt x="1804998" y="544476"/>
                  </a:cubicBezTo>
                  <a:cubicBezTo>
                    <a:pt x="1791493" y="515881"/>
                    <a:pt x="1776594" y="488016"/>
                    <a:pt x="1760299" y="460879"/>
                  </a:cubicBezTo>
                  <a:cubicBezTo>
                    <a:pt x="1744036" y="433869"/>
                    <a:pt x="1726441" y="407525"/>
                    <a:pt x="1707611" y="382227"/>
                  </a:cubicBezTo>
                  <a:cubicBezTo>
                    <a:pt x="1688780" y="356929"/>
                    <a:pt x="1668523" y="332487"/>
                    <a:pt x="1647219" y="309187"/>
                  </a:cubicBezTo>
                  <a:cubicBezTo>
                    <a:pt x="1604511" y="262541"/>
                    <a:pt x="1557264" y="220264"/>
                    <a:pt x="1506178" y="182982"/>
                  </a:cubicBezTo>
                  <a:cubicBezTo>
                    <a:pt x="1455104" y="145729"/>
                    <a:pt x="1400432" y="113678"/>
                    <a:pt x="1342978" y="87307"/>
                  </a:cubicBezTo>
                  <a:cubicBezTo>
                    <a:pt x="1314260" y="74117"/>
                    <a:pt x="1284899" y="62373"/>
                    <a:pt x="1255006" y="52118"/>
                  </a:cubicBezTo>
                  <a:cubicBezTo>
                    <a:pt x="1225143" y="41941"/>
                    <a:pt x="1194709" y="33097"/>
                    <a:pt x="1163991" y="25964"/>
                  </a:cubicBezTo>
                  <a:cubicBezTo>
                    <a:pt x="1133271" y="18831"/>
                    <a:pt x="1102172" y="12839"/>
                    <a:pt x="1070788" y="8560"/>
                  </a:cubicBezTo>
                  <a:cubicBezTo>
                    <a:pt x="1039497" y="4281"/>
                    <a:pt x="1008008" y="1615"/>
                    <a:pt x="976443" y="571"/>
                  </a:cubicBezTo>
                  <a:lnTo>
                    <a:pt x="948578" y="0"/>
                  </a:lnTo>
                  <a:close/>
                  <a:moveTo>
                    <a:pt x="948387" y="379279"/>
                  </a:moveTo>
                  <a:cubicBezTo>
                    <a:pt x="967444" y="379271"/>
                    <a:pt x="986489" y="380223"/>
                    <a:pt x="1005450" y="382132"/>
                  </a:cubicBezTo>
                  <a:cubicBezTo>
                    <a:pt x="1024471" y="384034"/>
                    <a:pt x="1043175" y="386856"/>
                    <a:pt x="1061562" y="390596"/>
                  </a:cubicBezTo>
                  <a:cubicBezTo>
                    <a:pt x="1079949" y="394337"/>
                    <a:pt x="1098336" y="399029"/>
                    <a:pt x="1116723" y="404672"/>
                  </a:cubicBezTo>
                  <a:cubicBezTo>
                    <a:pt x="1134793" y="410283"/>
                    <a:pt x="1152578" y="416845"/>
                    <a:pt x="1170077" y="424168"/>
                  </a:cubicBezTo>
                  <a:cubicBezTo>
                    <a:pt x="1187577" y="431491"/>
                    <a:pt x="1204600" y="439766"/>
                    <a:pt x="1221244" y="448896"/>
                  </a:cubicBezTo>
                  <a:cubicBezTo>
                    <a:pt x="1237887" y="458026"/>
                    <a:pt x="1254055" y="467917"/>
                    <a:pt x="1269747" y="478664"/>
                  </a:cubicBezTo>
                  <a:cubicBezTo>
                    <a:pt x="1285440" y="489410"/>
                    <a:pt x="1300466" y="500823"/>
                    <a:pt x="1315017" y="512997"/>
                  </a:cubicBezTo>
                  <a:cubicBezTo>
                    <a:pt x="1329568" y="525170"/>
                    <a:pt x="1343549" y="538104"/>
                    <a:pt x="1356578" y="551704"/>
                  </a:cubicBezTo>
                  <a:cubicBezTo>
                    <a:pt x="1369797" y="565315"/>
                    <a:pt x="1382305" y="579600"/>
                    <a:pt x="1394050" y="594502"/>
                  </a:cubicBezTo>
                  <a:cubicBezTo>
                    <a:pt x="1417635" y="624066"/>
                    <a:pt x="1438186" y="655928"/>
                    <a:pt x="1455392" y="689607"/>
                  </a:cubicBezTo>
                  <a:cubicBezTo>
                    <a:pt x="1464047" y="706535"/>
                    <a:pt x="1471750" y="723845"/>
                    <a:pt x="1478693" y="741534"/>
                  </a:cubicBezTo>
                  <a:cubicBezTo>
                    <a:pt x="1485636" y="759224"/>
                    <a:pt x="1491532" y="777198"/>
                    <a:pt x="1496573" y="795459"/>
                  </a:cubicBezTo>
                  <a:cubicBezTo>
                    <a:pt x="1501613" y="813719"/>
                    <a:pt x="1506083" y="832264"/>
                    <a:pt x="1509032" y="850905"/>
                  </a:cubicBezTo>
                  <a:cubicBezTo>
                    <a:pt x="1512261" y="869577"/>
                    <a:pt x="1514547" y="888400"/>
                    <a:pt x="1515879" y="907302"/>
                  </a:cubicBezTo>
                  <a:cubicBezTo>
                    <a:pt x="1516830" y="920743"/>
                    <a:pt x="1517306" y="934153"/>
                    <a:pt x="1517306" y="947531"/>
                  </a:cubicBezTo>
                  <a:cubicBezTo>
                    <a:pt x="1517313" y="966588"/>
                    <a:pt x="1516360" y="985633"/>
                    <a:pt x="1514453" y="1004594"/>
                  </a:cubicBezTo>
                  <a:cubicBezTo>
                    <a:pt x="1512550" y="1023615"/>
                    <a:pt x="1509729" y="1042320"/>
                    <a:pt x="1505988" y="1060706"/>
                  </a:cubicBezTo>
                  <a:cubicBezTo>
                    <a:pt x="1502247" y="1079093"/>
                    <a:pt x="1497556" y="1097480"/>
                    <a:pt x="1491913" y="1115867"/>
                  </a:cubicBezTo>
                  <a:cubicBezTo>
                    <a:pt x="1486270" y="1133937"/>
                    <a:pt x="1479771" y="1151722"/>
                    <a:pt x="1472416" y="1169221"/>
                  </a:cubicBezTo>
                  <a:cubicBezTo>
                    <a:pt x="1465061" y="1186721"/>
                    <a:pt x="1456819" y="1203776"/>
                    <a:pt x="1447689" y="1220388"/>
                  </a:cubicBezTo>
                  <a:cubicBezTo>
                    <a:pt x="1438559" y="1237063"/>
                    <a:pt x="1428668" y="1253231"/>
                    <a:pt x="1418016" y="1268891"/>
                  </a:cubicBezTo>
                  <a:cubicBezTo>
                    <a:pt x="1407269" y="1284488"/>
                    <a:pt x="1395761" y="1299610"/>
                    <a:pt x="1383588" y="1314066"/>
                  </a:cubicBezTo>
                  <a:cubicBezTo>
                    <a:pt x="1371415" y="1328522"/>
                    <a:pt x="1358385" y="1342598"/>
                    <a:pt x="1344785" y="1355722"/>
                  </a:cubicBezTo>
                  <a:cubicBezTo>
                    <a:pt x="1331236" y="1368937"/>
                    <a:pt x="1317015" y="1381444"/>
                    <a:pt x="1302178" y="1393194"/>
                  </a:cubicBezTo>
                  <a:cubicBezTo>
                    <a:pt x="1287215" y="1404987"/>
                    <a:pt x="1271776" y="1416019"/>
                    <a:pt x="1255862" y="1426290"/>
                  </a:cubicBezTo>
                  <a:cubicBezTo>
                    <a:pt x="1239932" y="1436625"/>
                    <a:pt x="1223490" y="1446148"/>
                    <a:pt x="1206598" y="1454822"/>
                  </a:cubicBezTo>
                  <a:cubicBezTo>
                    <a:pt x="1189669" y="1463476"/>
                    <a:pt x="1172360" y="1471180"/>
                    <a:pt x="1154670" y="1478122"/>
                  </a:cubicBezTo>
                  <a:cubicBezTo>
                    <a:pt x="1136981" y="1485065"/>
                    <a:pt x="1119006" y="1490866"/>
                    <a:pt x="1100746" y="1496002"/>
                  </a:cubicBezTo>
                  <a:cubicBezTo>
                    <a:pt x="1082485" y="1501138"/>
                    <a:pt x="1063940" y="1505513"/>
                    <a:pt x="1045299" y="1508461"/>
                  </a:cubicBezTo>
                  <a:cubicBezTo>
                    <a:pt x="1026659" y="1511409"/>
                    <a:pt x="1007257" y="1513882"/>
                    <a:pt x="988902" y="1515309"/>
                  </a:cubicBezTo>
                  <a:cubicBezTo>
                    <a:pt x="975524" y="1516260"/>
                    <a:pt x="962114" y="1516735"/>
                    <a:pt x="948673" y="1516735"/>
                  </a:cubicBezTo>
                  <a:cubicBezTo>
                    <a:pt x="910723" y="1516745"/>
                    <a:pt x="872869" y="1512921"/>
                    <a:pt x="835688" y="1505322"/>
                  </a:cubicBezTo>
                  <a:cubicBezTo>
                    <a:pt x="817101" y="1501627"/>
                    <a:pt x="798721" y="1496960"/>
                    <a:pt x="780622" y="1491342"/>
                  </a:cubicBezTo>
                  <a:cubicBezTo>
                    <a:pt x="762457" y="1485731"/>
                    <a:pt x="744672" y="1479168"/>
                    <a:pt x="727173" y="1471845"/>
                  </a:cubicBezTo>
                  <a:cubicBezTo>
                    <a:pt x="709674" y="1464523"/>
                    <a:pt x="692650" y="1456153"/>
                    <a:pt x="676007" y="1447118"/>
                  </a:cubicBezTo>
                  <a:cubicBezTo>
                    <a:pt x="659377" y="1438022"/>
                    <a:pt x="643220" y="1428086"/>
                    <a:pt x="627598" y="1417350"/>
                  </a:cubicBezTo>
                  <a:cubicBezTo>
                    <a:pt x="611903" y="1406692"/>
                    <a:pt x="596791" y="1395200"/>
                    <a:pt x="582328" y="1382922"/>
                  </a:cubicBezTo>
                  <a:cubicBezTo>
                    <a:pt x="567788" y="1370743"/>
                    <a:pt x="553884" y="1357823"/>
                    <a:pt x="540672" y="1344214"/>
                  </a:cubicBezTo>
                  <a:cubicBezTo>
                    <a:pt x="527548" y="1330614"/>
                    <a:pt x="514994" y="1316349"/>
                    <a:pt x="503201" y="1301512"/>
                  </a:cubicBezTo>
                  <a:cubicBezTo>
                    <a:pt x="491402" y="1286691"/>
                    <a:pt x="480387" y="1271263"/>
                    <a:pt x="470199" y="1255291"/>
                  </a:cubicBezTo>
                  <a:cubicBezTo>
                    <a:pt x="459928" y="1239314"/>
                    <a:pt x="450417" y="1222892"/>
                    <a:pt x="441668" y="1206027"/>
                  </a:cubicBezTo>
                  <a:cubicBezTo>
                    <a:pt x="433108" y="1189098"/>
                    <a:pt x="425310" y="1171789"/>
                    <a:pt x="418462" y="1154100"/>
                  </a:cubicBezTo>
                  <a:cubicBezTo>
                    <a:pt x="411615" y="1136410"/>
                    <a:pt x="405623" y="1118435"/>
                    <a:pt x="400582" y="1100175"/>
                  </a:cubicBezTo>
                  <a:cubicBezTo>
                    <a:pt x="395486" y="1081918"/>
                    <a:pt x="391328" y="1063411"/>
                    <a:pt x="388124" y="1044729"/>
                  </a:cubicBezTo>
                  <a:cubicBezTo>
                    <a:pt x="384868" y="1026057"/>
                    <a:pt x="382551" y="1007235"/>
                    <a:pt x="381181" y="988332"/>
                  </a:cubicBezTo>
                  <a:cubicBezTo>
                    <a:pt x="380325" y="974922"/>
                    <a:pt x="379850" y="961512"/>
                    <a:pt x="379850" y="948102"/>
                  </a:cubicBezTo>
                  <a:cubicBezTo>
                    <a:pt x="379850" y="929081"/>
                    <a:pt x="380769" y="910060"/>
                    <a:pt x="382608" y="891039"/>
                  </a:cubicBezTo>
                  <a:cubicBezTo>
                    <a:pt x="384501" y="872170"/>
                    <a:pt x="387358" y="853409"/>
                    <a:pt x="391167" y="834832"/>
                  </a:cubicBezTo>
                  <a:cubicBezTo>
                    <a:pt x="394876" y="815811"/>
                    <a:pt x="399631" y="797836"/>
                    <a:pt x="405147" y="779766"/>
                  </a:cubicBezTo>
                  <a:cubicBezTo>
                    <a:pt x="410664" y="761696"/>
                    <a:pt x="417321" y="743816"/>
                    <a:pt x="424168" y="726317"/>
                  </a:cubicBezTo>
                  <a:cubicBezTo>
                    <a:pt x="431016" y="708818"/>
                    <a:pt x="439861" y="691794"/>
                    <a:pt x="448991" y="675151"/>
                  </a:cubicBezTo>
                  <a:cubicBezTo>
                    <a:pt x="458020" y="658502"/>
                    <a:pt x="467924" y="642343"/>
                    <a:pt x="478664" y="626742"/>
                  </a:cubicBezTo>
                  <a:cubicBezTo>
                    <a:pt x="489442" y="611082"/>
                    <a:pt x="500886" y="595992"/>
                    <a:pt x="512997" y="581472"/>
                  </a:cubicBezTo>
                  <a:cubicBezTo>
                    <a:pt x="525107" y="566953"/>
                    <a:pt x="538041" y="553068"/>
                    <a:pt x="551799" y="539816"/>
                  </a:cubicBezTo>
                  <a:cubicBezTo>
                    <a:pt x="565368" y="526628"/>
                    <a:pt x="579602" y="514138"/>
                    <a:pt x="594502" y="502345"/>
                  </a:cubicBezTo>
                  <a:cubicBezTo>
                    <a:pt x="609345" y="490546"/>
                    <a:pt x="624772" y="479501"/>
                    <a:pt x="640723" y="469248"/>
                  </a:cubicBezTo>
                  <a:cubicBezTo>
                    <a:pt x="672674" y="448803"/>
                    <a:pt x="706570" y="431569"/>
                    <a:pt x="741914" y="417796"/>
                  </a:cubicBezTo>
                  <a:cubicBezTo>
                    <a:pt x="759604" y="410949"/>
                    <a:pt x="777579" y="404957"/>
                    <a:pt x="795839" y="399822"/>
                  </a:cubicBezTo>
                  <a:cubicBezTo>
                    <a:pt x="814099" y="394781"/>
                    <a:pt x="832645" y="390311"/>
                    <a:pt x="851285" y="387363"/>
                  </a:cubicBezTo>
                  <a:cubicBezTo>
                    <a:pt x="869926" y="384415"/>
                    <a:pt x="889327" y="381942"/>
                    <a:pt x="907778" y="380515"/>
                  </a:cubicBezTo>
                  <a:cubicBezTo>
                    <a:pt x="921092" y="379564"/>
                    <a:pt x="934502" y="379089"/>
                    <a:pt x="948007" y="379089"/>
                  </a:cubicBezTo>
                  <a:close/>
                </a:path>
              </a:pathLst>
            </a:custGeom>
            <a:solidFill>
              <a:srgbClr val="C415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" name="Google Shape;53;p15"/>
            <p:cNvGrpSpPr/>
            <p:nvPr/>
          </p:nvGrpSpPr>
          <p:grpSpPr>
            <a:xfrm>
              <a:off x="6145030" y="842207"/>
              <a:ext cx="1573800" cy="1572980"/>
              <a:chOff x="6145030" y="842207"/>
              <a:chExt cx="1573800" cy="1572980"/>
            </a:xfrm>
          </p:grpSpPr>
          <p:sp>
            <p:nvSpPr>
              <p:cNvPr id="54" name="Google Shape;54;p15"/>
              <p:cNvSpPr/>
              <p:nvPr/>
            </p:nvSpPr>
            <p:spPr>
              <a:xfrm>
                <a:off x="6145580" y="842207"/>
                <a:ext cx="1572902" cy="1572980"/>
              </a:xfrm>
              <a:custGeom>
                <a:avLst/>
                <a:gdLst/>
                <a:ahLst/>
                <a:cxnLst/>
                <a:rect l="l" t="t" r="r" b="b"/>
                <a:pathLst>
                  <a:path w="1895063" h="1895157" extrusionOk="0">
                    <a:moveTo>
                      <a:pt x="947817" y="0"/>
                    </a:moveTo>
                    <a:cubicBezTo>
                      <a:pt x="916115" y="0"/>
                      <a:pt x="884413" y="1585"/>
                      <a:pt x="852712" y="4755"/>
                    </a:cubicBezTo>
                    <a:cubicBezTo>
                      <a:pt x="789784" y="11247"/>
                      <a:pt x="727659" y="23990"/>
                      <a:pt x="667257" y="42797"/>
                    </a:cubicBezTo>
                    <a:cubicBezTo>
                      <a:pt x="637013" y="52308"/>
                      <a:pt x="607341" y="63055"/>
                      <a:pt x="578239" y="75323"/>
                    </a:cubicBezTo>
                    <a:cubicBezTo>
                      <a:pt x="549136" y="87592"/>
                      <a:pt x="520700" y="101382"/>
                      <a:pt x="492644" y="116504"/>
                    </a:cubicBezTo>
                    <a:cubicBezTo>
                      <a:pt x="465265" y="131503"/>
                      <a:pt x="438665" y="147882"/>
                      <a:pt x="412946" y="165578"/>
                    </a:cubicBezTo>
                    <a:cubicBezTo>
                      <a:pt x="386887" y="183458"/>
                      <a:pt x="361748" y="202479"/>
                      <a:pt x="337528" y="222641"/>
                    </a:cubicBezTo>
                    <a:cubicBezTo>
                      <a:pt x="313331" y="242970"/>
                      <a:pt x="290191" y="264524"/>
                      <a:pt x="268196" y="287217"/>
                    </a:cubicBezTo>
                    <a:cubicBezTo>
                      <a:pt x="246161" y="309869"/>
                      <a:pt x="225275" y="333612"/>
                      <a:pt x="205617" y="358356"/>
                    </a:cubicBezTo>
                    <a:cubicBezTo>
                      <a:pt x="186025" y="383083"/>
                      <a:pt x="167575" y="408857"/>
                      <a:pt x="150551" y="435391"/>
                    </a:cubicBezTo>
                    <a:cubicBezTo>
                      <a:pt x="133527" y="461925"/>
                      <a:pt x="117740" y="489410"/>
                      <a:pt x="102999" y="517562"/>
                    </a:cubicBezTo>
                    <a:cubicBezTo>
                      <a:pt x="88257" y="545713"/>
                      <a:pt x="75799" y="574625"/>
                      <a:pt x="64291" y="604107"/>
                    </a:cubicBezTo>
                    <a:cubicBezTo>
                      <a:pt x="52783" y="633590"/>
                      <a:pt x="42987" y="663833"/>
                      <a:pt x="34523" y="694267"/>
                    </a:cubicBezTo>
                    <a:cubicBezTo>
                      <a:pt x="26059" y="724700"/>
                      <a:pt x="19211" y="755609"/>
                      <a:pt x="13790" y="786709"/>
                    </a:cubicBezTo>
                    <a:cubicBezTo>
                      <a:pt x="8369" y="817808"/>
                      <a:pt x="4280" y="849193"/>
                      <a:pt x="2378" y="880768"/>
                    </a:cubicBezTo>
                    <a:cubicBezTo>
                      <a:pt x="856" y="903022"/>
                      <a:pt x="0" y="925372"/>
                      <a:pt x="0" y="947341"/>
                    </a:cubicBezTo>
                    <a:cubicBezTo>
                      <a:pt x="0" y="978916"/>
                      <a:pt x="1902" y="1010491"/>
                      <a:pt x="5136" y="1041876"/>
                    </a:cubicBezTo>
                    <a:cubicBezTo>
                      <a:pt x="8439" y="1073297"/>
                      <a:pt x="13328" y="1104531"/>
                      <a:pt x="19782" y="1135459"/>
                    </a:cubicBezTo>
                    <a:cubicBezTo>
                      <a:pt x="21684" y="1144969"/>
                      <a:pt x="23681" y="1153719"/>
                      <a:pt x="25869" y="1162849"/>
                    </a:cubicBezTo>
                    <a:lnTo>
                      <a:pt x="28151" y="1172360"/>
                    </a:lnTo>
                    <a:cubicBezTo>
                      <a:pt x="43169" y="1233780"/>
                      <a:pt x="64359" y="1293524"/>
                      <a:pt x="91396" y="1350681"/>
                    </a:cubicBezTo>
                    <a:cubicBezTo>
                      <a:pt x="104901" y="1379213"/>
                      <a:pt x="119927" y="1407174"/>
                      <a:pt x="136000" y="1434184"/>
                    </a:cubicBezTo>
                    <a:cubicBezTo>
                      <a:pt x="152247" y="1461312"/>
                      <a:pt x="169864" y="1487595"/>
                      <a:pt x="188784" y="1512931"/>
                    </a:cubicBezTo>
                    <a:cubicBezTo>
                      <a:pt x="207805" y="1538292"/>
                      <a:pt x="227903" y="1562639"/>
                      <a:pt x="249080" y="1585971"/>
                    </a:cubicBezTo>
                    <a:cubicBezTo>
                      <a:pt x="270257" y="1609304"/>
                      <a:pt x="292702" y="1631495"/>
                      <a:pt x="316414" y="1652545"/>
                    </a:cubicBezTo>
                    <a:cubicBezTo>
                      <a:pt x="339968" y="1673645"/>
                      <a:pt x="364568" y="1693547"/>
                      <a:pt x="390121" y="1712176"/>
                    </a:cubicBezTo>
                    <a:cubicBezTo>
                      <a:pt x="415629" y="1730819"/>
                      <a:pt x="442071" y="1748151"/>
                      <a:pt x="469343" y="1764103"/>
                    </a:cubicBezTo>
                    <a:cubicBezTo>
                      <a:pt x="496670" y="1780081"/>
                      <a:pt x="524663" y="1794664"/>
                      <a:pt x="553321" y="1807851"/>
                    </a:cubicBezTo>
                    <a:cubicBezTo>
                      <a:pt x="582024" y="1821051"/>
                      <a:pt x="611386" y="1832764"/>
                      <a:pt x="641293" y="1842945"/>
                    </a:cubicBezTo>
                    <a:cubicBezTo>
                      <a:pt x="671283" y="1853217"/>
                      <a:pt x="701653" y="1861966"/>
                      <a:pt x="732404" y="1869194"/>
                    </a:cubicBezTo>
                    <a:cubicBezTo>
                      <a:pt x="763123" y="1876517"/>
                      <a:pt x="794222" y="1882319"/>
                      <a:pt x="825512" y="1886598"/>
                    </a:cubicBezTo>
                    <a:cubicBezTo>
                      <a:pt x="856834" y="1890877"/>
                      <a:pt x="888355" y="1893543"/>
                      <a:pt x="919951" y="1894587"/>
                    </a:cubicBezTo>
                    <a:cubicBezTo>
                      <a:pt x="929461" y="1894587"/>
                      <a:pt x="938496" y="1895063"/>
                      <a:pt x="947817" y="1895158"/>
                    </a:cubicBezTo>
                    <a:cubicBezTo>
                      <a:pt x="979392" y="1895158"/>
                      <a:pt x="1010966" y="1893256"/>
                      <a:pt x="1042351" y="1890022"/>
                    </a:cubicBezTo>
                    <a:cubicBezTo>
                      <a:pt x="1073772" y="1886718"/>
                      <a:pt x="1105006" y="1881830"/>
                      <a:pt x="1135934" y="1875376"/>
                    </a:cubicBezTo>
                    <a:cubicBezTo>
                      <a:pt x="1145445" y="1873569"/>
                      <a:pt x="1154195" y="1871477"/>
                      <a:pt x="1163325" y="1869289"/>
                    </a:cubicBezTo>
                    <a:cubicBezTo>
                      <a:pt x="1184864" y="1776870"/>
                      <a:pt x="1220127" y="1688199"/>
                      <a:pt x="1267940" y="1606229"/>
                    </a:cubicBezTo>
                    <a:cubicBezTo>
                      <a:pt x="1283918" y="1579029"/>
                      <a:pt x="1301227" y="1552621"/>
                      <a:pt x="1319867" y="1527006"/>
                    </a:cubicBezTo>
                    <a:cubicBezTo>
                      <a:pt x="1338888" y="1501518"/>
                      <a:pt x="1357909" y="1476886"/>
                      <a:pt x="1379403" y="1453395"/>
                    </a:cubicBezTo>
                    <a:cubicBezTo>
                      <a:pt x="1400897" y="1429904"/>
                      <a:pt x="1422771" y="1407364"/>
                      <a:pt x="1445977" y="1386061"/>
                    </a:cubicBezTo>
                    <a:cubicBezTo>
                      <a:pt x="1469182" y="1364757"/>
                      <a:pt x="1493529" y="1344595"/>
                      <a:pt x="1519017" y="1325669"/>
                    </a:cubicBezTo>
                    <a:cubicBezTo>
                      <a:pt x="1544506" y="1306743"/>
                      <a:pt x="1570660" y="1289149"/>
                      <a:pt x="1597669" y="1272886"/>
                    </a:cubicBezTo>
                    <a:cubicBezTo>
                      <a:pt x="1624679" y="1256623"/>
                      <a:pt x="1652640" y="1241786"/>
                      <a:pt x="1681266" y="1228281"/>
                    </a:cubicBezTo>
                    <a:cubicBezTo>
                      <a:pt x="1709835" y="1214765"/>
                      <a:pt x="1739070" y="1202703"/>
                      <a:pt x="1768858" y="1192141"/>
                    </a:cubicBezTo>
                    <a:cubicBezTo>
                      <a:pt x="1798626" y="1181680"/>
                      <a:pt x="1828965" y="1172550"/>
                      <a:pt x="1859588" y="1165037"/>
                    </a:cubicBezTo>
                    <a:lnTo>
                      <a:pt x="1869099" y="1162754"/>
                    </a:lnTo>
                    <a:cubicBezTo>
                      <a:pt x="1876422" y="1132035"/>
                      <a:pt x="1882223" y="1100936"/>
                      <a:pt x="1886503" y="1069646"/>
                    </a:cubicBezTo>
                    <a:cubicBezTo>
                      <a:pt x="1890782" y="1038356"/>
                      <a:pt x="1893448" y="1006866"/>
                      <a:pt x="1894492" y="975302"/>
                    </a:cubicBezTo>
                    <a:cubicBezTo>
                      <a:pt x="1894492" y="965792"/>
                      <a:pt x="1895063" y="956281"/>
                      <a:pt x="1895063" y="947436"/>
                    </a:cubicBezTo>
                    <a:cubicBezTo>
                      <a:pt x="1895115" y="915674"/>
                      <a:pt x="1893528" y="883930"/>
                      <a:pt x="1890307" y="852331"/>
                    </a:cubicBezTo>
                    <a:cubicBezTo>
                      <a:pt x="1887195" y="820888"/>
                      <a:pt x="1882497" y="789622"/>
                      <a:pt x="1876232" y="758653"/>
                    </a:cubicBezTo>
                    <a:cubicBezTo>
                      <a:pt x="1869892" y="727649"/>
                      <a:pt x="1862061" y="697025"/>
                      <a:pt x="1852741" y="666781"/>
                    </a:cubicBezTo>
                    <a:cubicBezTo>
                      <a:pt x="1843421" y="636538"/>
                      <a:pt x="1832674" y="607182"/>
                      <a:pt x="1820500" y="578714"/>
                    </a:cubicBezTo>
                    <a:cubicBezTo>
                      <a:pt x="1808195" y="549504"/>
                      <a:pt x="1794419" y="520936"/>
                      <a:pt x="1779225" y="493120"/>
                    </a:cubicBezTo>
                    <a:cubicBezTo>
                      <a:pt x="1718449" y="381825"/>
                      <a:pt x="1635948" y="283865"/>
                      <a:pt x="1536612" y="205046"/>
                    </a:cubicBezTo>
                    <a:cubicBezTo>
                      <a:pt x="1487067" y="165769"/>
                      <a:pt x="1433735" y="131521"/>
                      <a:pt x="1377406" y="102809"/>
                    </a:cubicBezTo>
                    <a:cubicBezTo>
                      <a:pt x="1349445" y="88733"/>
                      <a:pt x="1320724" y="75926"/>
                      <a:pt x="1291241" y="64386"/>
                    </a:cubicBezTo>
                    <a:cubicBezTo>
                      <a:pt x="1261758" y="52847"/>
                      <a:pt x="1231769" y="42892"/>
                      <a:pt x="1201272" y="34523"/>
                    </a:cubicBezTo>
                    <a:cubicBezTo>
                      <a:pt x="1170933" y="26154"/>
                      <a:pt x="1140024" y="19211"/>
                      <a:pt x="1108925" y="13790"/>
                    </a:cubicBezTo>
                    <a:cubicBezTo>
                      <a:pt x="1077825" y="8369"/>
                      <a:pt x="1046346" y="4280"/>
                      <a:pt x="1014866" y="2378"/>
                    </a:cubicBezTo>
                    <a:cubicBezTo>
                      <a:pt x="992516" y="856"/>
                      <a:pt x="970166" y="0"/>
                      <a:pt x="948292" y="0"/>
                    </a:cubicBezTo>
                    <a:close/>
                    <a:moveTo>
                      <a:pt x="947817" y="379089"/>
                    </a:moveTo>
                    <a:cubicBezTo>
                      <a:pt x="966874" y="379081"/>
                      <a:pt x="985919" y="380033"/>
                      <a:pt x="1004880" y="381942"/>
                    </a:cubicBezTo>
                    <a:cubicBezTo>
                      <a:pt x="1023901" y="383844"/>
                      <a:pt x="1042605" y="386665"/>
                      <a:pt x="1060992" y="390406"/>
                    </a:cubicBezTo>
                    <a:cubicBezTo>
                      <a:pt x="1080013" y="394210"/>
                      <a:pt x="1097988" y="398966"/>
                      <a:pt x="1116153" y="404482"/>
                    </a:cubicBezTo>
                    <a:cubicBezTo>
                      <a:pt x="1134318" y="409998"/>
                      <a:pt x="1152007" y="416560"/>
                      <a:pt x="1169507" y="423503"/>
                    </a:cubicBezTo>
                    <a:cubicBezTo>
                      <a:pt x="1187006" y="430445"/>
                      <a:pt x="1204030" y="439195"/>
                      <a:pt x="1220673" y="448230"/>
                    </a:cubicBezTo>
                    <a:cubicBezTo>
                      <a:pt x="1237316" y="457265"/>
                      <a:pt x="1253484" y="467251"/>
                      <a:pt x="1269177" y="477998"/>
                    </a:cubicBezTo>
                    <a:cubicBezTo>
                      <a:pt x="1284869" y="488745"/>
                      <a:pt x="1299896" y="500157"/>
                      <a:pt x="1314447" y="512331"/>
                    </a:cubicBezTo>
                    <a:cubicBezTo>
                      <a:pt x="1328998" y="524504"/>
                      <a:pt x="1342978" y="537534"/>
                      <a:pt x="1356007" y="551134"/>
                    </a:cubicBezTo>
                    <a:cubicBezTo>
                      <a:pt x="1369226" y="564712"/>
                      <a:pt x="1381733" y="578965"/>
                      <a:pt x="1393479" y="593836"/>
                    </a:cubicBezTo>
                    <a:cubicBezTo>
                      <a:pt x="1405277" y="608680"/>
                      <a:pt x="1416323" y="624106"/>
                      <a:pt x="1426576" y="640057"/>
                    </a:cubicBezTo>
                    <a:cubicBezTo>
                      <a:pt x="1436932" y="656007"/>
                      <a:pt x="1446455" y="672482"/>
                      <a:pt x="1455107" y="689416"/>
                    </a:cubicBezTo>
                    <a:cubicBezTo>
                      <a:pt x="1463662" y="706483"/>
                      <a:pt x="1471344" y="723973"/>
                      <a:pt x="1478123" y="741819"/>
                    </a:cubicBezTo>
                    <a:cubicBezTo>
                      <a:pt x="1484970" y="759509"/>
                      <a:pt x="1490930" y="777484"/>
                      <a:pt x="1496002" y="795744"/>
                    </a:cubicBezTo>
                    <a:cubicBezTo>
                      <a:pt x="1501043" y="814004"/>
                      <a:pt x="1505513" y="832549"/>
                      <a:pt x="1508461" y="851190"/>
                    </a:cubicBezTo>
                    <a:cubicBezTo>
                      <a:pt x="1511691" y="869894"/>
                      <a:pt x="1513976" y="888749"/>
                      <a:pt x="1515308" y="907682"/>
                    </a:cubicBezTo>
                    <a:cubicBezTo>
                      <a:pt x="1516260" y="920997"/>
                      <a:pt x="1516735" y="934407"/>
                      <a:pt x="1516735" y="947912"/>
                    </a:cubicBezTo>
                    <a:cubicBezTo>
                      <a:pt x="1516748" y="966969"/>
                      <a:pt x="1515796" y="986014"/>
                      <a:pt x="1513882" y="1004975"/>
                    </a:cubicBezTo>
                    <a:cubicBezTo>
                      <a:pt x="1511980" y="1023996"/>
                      <a:pt x="1509158" y="1042731"/>
                      <a:pt x="1505417" y="1061182"/>
                    </a:cubicBezTo>
                    <a:cubicBezTo>
                      <a:pt x="1501677" y="1079632"/>
                      <a:pt x="1496985" y="1097988"/>
                      <a:pt x="1491342" y="1116248"/>
                    </a:cubicBezTo>
                    <a:cubicBezTo>
                      <a:pt x="1485751" y="1134382"/>
                      <a:pt x="1479244" y="1152222"/>
                      <a:pt x="1471846" y="1169697"/>
                    </a:cubicBezTo>
                    <a:cubicBezTo>
                      <a:pt x="1464427" y="1187101"/>
                      <a:pt x="1456248" y="1204220"/>
                      <a:pt x="1447118" y="1220863"/>
                    </a:cubicBezTo>
                    <a:cubicBezTo>
                      <a:pt x="1437988" y="1237507"/>
                      <a:pt x="1428097" y="1253675"/>
                      <a:pt x="1417445" y="1269272"/>
                    </a:cubicBezTo>
                    <a:cubicBezTo>
                      <a:pt x="1406794" y="1284869"/>
                      <a:pt x="1395191" y="1300086"/>
                      <a:pt x="1383017" y="1314637"/>
                    </a:cubicBezTo>
                    <a:cubicBezTo>
                      <a:pt x="1370844" y="1329188"/>
                      <a:pt x="1357815" y="1343168"/>
                      <a:pt x="1344215" y="1356198"/>
                    </a:cubicBezTo>
                    <a:cubicBezTo>
                      <a:pt x="1330666" y="1369412"/>
                      <a:pt x="1316444" y="1381919"/>
                      <a:pt x="1301607" y="1393669"/>
                    </a:cubicBezTo>
                    <a:cubicBezTo>
                      <a:pt x="1286644" y="1405462"/>
                      <a:pt x="1271205" y="1416494"/>
                      <a:pt x="1255291" y="1426766"/>
                    </a:cubicBezTo>
                    <a:cubicBezTo>
                      <a:pt x="1239386" y="1437142"/>
                      <a:pt x="1222942" y="1446665"/>
                      <a:pt x="1206027" y="1455297"/>
                    </a:cubicBezTo>
                    <a:cubicBezTo>
                      <a:pt x="1189129" y="1463922"/>
                      <a:pt x="1171797" y="1471668"/>
                      <a:pt x="1154100" y="1478503"/>
                    </a:cubicBezTo>
                    <a:cubicBezTo>
                      <a:pt x="1136441" y="1485404"/>
                      <a:pt x="1118443" y="1491403"/>
                      <a:pt x="1100175" y="1496478"/>
                    </a:cubicBezTo>
                    <a:cubicBezTo>
                      <a:pt x="1081915" y="1501518"/>
                      <a:pt x="1063369" y="1505988"/>
                      <a:pt x="1044729" y="1508936"/>
                    </a:cubicBezTo>
                    <a:cubicBezTo>
                      <a:pt x="1026057" y="1512172"/>
                      <a:pt x="1007234" y="1514457"/>
                      <a:pt x="988331" y="1515784"/>
                    </a:cubicBezTo>
                    <a:cubicBezTo>
                      <a:pt x="974953" y="1516735"/>
                      <a:pt x="961544" y="1517210"/>
                      <a:pt x="948102" y="1517210"/>
                    </a:cubicBezTo>
                    <a:cubicBezTo>
                      <a:pt x="910152" y="1517220"/>
                      <a:pt x="872299" y="1513396"/>
                      <a:pt x="835117" y="1505798"/>
                    </a:cubicBezTo>
                    <a:cubicBezTo>
                      <a:pt x="816096" y="1502089"/>
                      <a:pt x="798121" y="1497334"/>
                      <a:pt x="780051" y="1491817"/>
                    </a:cubicBezTo>
                    <a:cubicBezTo>
                      <a:pt x="761981" y="1486301"/>
                      <a:pt x="744102" y="1479644"/>
                      <a:pt x="726602" y="1472321"/>
                    </a:cubicBezTo>
                    <a:cubicBezTo>
                      <a:pt x="709103" y="1464998"/>
                      <a:pt x="692079" y="1456629"/>
                      <a:pt x="675436" y="1447594"/>
                    </a:cubicBezTo>
                    <a:cubicBezTo>
                      <a:pt x="658806" y="1438497"/>
                      <a:pt x="642649" y="1428562"/>
                      <a:pt x="627028" y="1417826"/>
                    </a:cubicBezTo>
                    <a:cubicBezTo>
                      <a:pt x="611356" y="1407170"/>
                      <a:pt x="596245" y="1395710"/>
                      <a:pt x="581758" y="1383493"/>
                    </a:cubicBezTo>
                    <a:cubicBezTo>
                      <a:pt x="567238" y="1371193"/>
                      <a:pt x="553353" y="1358258"/>
                      <a:pt x="540101" y="1344690"/>
                    </a:cubicBezTo>
                    <a:cubicBezTo>
                      <a:pt x="526977" y="1331090"/>
                      <a:pt x="514423" y="1316824"/>
                      <a:pt x="502630" y="1302083"/>
                    </a:cubicBezTo>
                    <a:cubicBezTo>
                      <a:pt x="490854" y="1287212"/>
                      <a:pt x="479839" y="1271753"/>
                      <a:pt x="469629" y="1255767"/>
                    </a:cubicBezTo>
                    <a:cubicBezTo>
                      <a:pt x="459357" y="1239789"/>
                      <a:pt x="449847" y="1223336"/>
                      <a:pt x="441097" y="1206407"/>
                    </a:cubicBezTo>
                    <a:cubicBezTo>
                      <a:pt x="432494" y="1189532"/>
                      <a:pt x="424749" y="1172232"/>
                      <a:pt x="417892" y="1154575"/>
                    </a:cubicBezTo>
                    <a:cubicBezTo>
                      <a:pt x="411044" y="1136886"/>
                      <a:pt x="405052" y="1118911"/>
                      <a:pt x="399917" y="1100651"/>
                    </a:cubicBezTo>
                    <a:cubicBezTo>
                      <a:pt x="394876" y="1082390"/>
                      <a:pt x="390406" y="1063845"/>
                      <a:pt x="387553" y="1045204"/>
                    </a:cubicBezTo>
                    <a:cubicBezTo>
                      <a:pt x="384292" y="1026502"/>
                      <a:pt x="381975" y="1007647"/>
                      <a:pt x="380610" y="988712"/>
                    </a:cubicBezTo>
                    <a:cubicBezTo>
                      <a:pt x="379754" y="975397"/>
                      <a:pt x="379184" y="961987"/>
                      <a:pt x="379184" y="948578"/>
                    </a:cubicBezTo>
                    <a:cubicBezTo>
                      <a:pt x="379184" y="929557"/>
                      <a:pt x="380230" y="910535"/>
                      <a:pt x="382037" y="891514"/>
                    </a:cubicBezTo>
                    <a:cubicBezTo>
                      <a:pt x="383937" y="872678"/>
                      <a:pt x="386794" y="853949"/>
                      <a:pt x="390596" y="835403"/>
                    </a:cubicBezTo>
                    <a:cubicBezTo>
                      <a:pt x="394336" y="816786"/>
                      <a:pt x="399034" y="798374"/>
                      <a:pt x="404672" y="780242"/>
                    </a:cubicBezTo>
                    <a:cubicBezTo>
                      <a:pt x="410251" y="762172"/>
                      <a:pt x="416592" y="744387"/>
                      <a:pt x="423693" y="726888"/>
                    </a:cubicBezTo>
                    <a:cubicBezTo>
                      <a:pt x="431111" y="709483"/>
                      <a:pt x="439385" y="692365"/>
                      <a:pt x="448420" y="675721"/>
                    </a:cubicBezTo>
                    <a:cubicBezTo>
                      <a:pt x="457455" y="659078"/>
                      <a:pt x="467441" y="642910"/>
                      <a:pt x="478188" y="627218"/>
                    </a:cubicBezTo>
                    <a:cubicBezTo>
                      <a:pt x="488892" y="611556"/>
                      <a:pt x="500383" y="596447"/>
                      <a:pt x="512616" y="581948"/>
                    </a:cubicBezTo>
                    <a:cubicBezTo>
                      <a:pt x="524789" y="567492"/>
                      <a:pt x="537692" y="553638"/>
                      <a:pt x="551324" y="540387"/>
                    </a:cubicBezTo>
                    <a:cubicBezTo>
                      <a:pt x="564924" y="527262"/>
                      <a:pt x="579190" y="514708"/>
                      <a:pt x="594026" y="502915"/>
                    </a:cubicBezTo>
                    <a:cubicBezTo>
                      <a:pt x="608870" y="491117"/>
                      <a:pt x="624296" y="480071"/>
                      <a:pt x="640247" y="469819"/>
                    </a:cubicBezTo>
                    <a:cubicBezTo>
                      <a:pt x="656225" y="459643"/>
                      <a:pt x="672678" y="450132"/>
                      <a:pt x="689606" y="441287"/>
                    </a:cubicBezTo>
                    <a:cubicBezTo>
                      <a:pt x="723499" y="423828"/>
                      <a:pt x="759056" y="409809"/>
                      <a:pt x="795744" y="399441"/>
                    </a:cubicBezTo>
                    <a:cubicBezTo>
                      <a:pt x="813909" y="394401"/>
                      <a:pt x="832454" y="389931"/>
                      <a:pt x="851190" y="386982"/>
                    </a:cubicBezTo>
                    <a:cubicBezTo>
                      <a:pt x="869835" y="383846"/>
                      <a:pt x="888626" y="381656"/>
                      <a:pt x="907492" y="380420"/>
                    </a:cubicBezTo>
                    <a:cubicBezTo>
                      <a:pt x="920807" y="379469"/>
                      <a:pt x="934217" y="378994"/>
                      <a:pt x="947722" y="37899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55;p15"/>
              <p:cNvSpPr txBox="1"/>
              <p:nvPr/>
            </p:nvSpPr>
            <p:spPr>
              <a:xfrm>
                <a:off x="6145030" y="1381412"/>
                <a:ext cx="1573800" cy="400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dirty="0">
                  <a:solidFill>
                    <a:schemeClr val="accen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endParaRPr>
              </a:p>
            </p:txBody>
          </p:sp>
        </p:grpSp>
        <p:sp>
          <p:nvSpPr>
            <p:cNvPr id="56" name="Google Shape;56;p15"/>
            <p:cNvSpPr txBox="1"/>
            <p:nvPr/>
          </p:nvSpPr>
          <p:spPr>
            <a:xfrm>
              <a:off x="6145693" y="3314165"/>
              <a:ext cx="1572600" cy="40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accent5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grpSp>
          <p:nvGrpSpPr>
            <p:cNvPr id="4" name="Google Shape;57;p15"/>
            <p:cNvGrpSpPr/>
            <p:nvPr/>
          </p:nvGrpSpPr>
          <p:grpSpPr>
            <a:xfrm>
              <a:off x="7088771" y="1785064"/>
              <a:ext cx="1573830" cy="1573375"/>
              <a:chOff x="7088771" y="1785064"/>
              <a:chExt cx="1573830" cy="1573375"/>
            </a:xfrm>
          </p:grpSpPr>
          <p:sp>
            <p:nvSpPr>
              <p:cNvPr id="58" name="Google Shape;58;p15"/>
              <p:cNvSpPr/>
              <p:nvPr/>
            </p:nvSpPr>
            <p:spPr>
              <a:xfrm>
                <a:off x="7088831" y="1785064"/>
                <a:ext cx="1573770" cy="1573375"/>
              </a:xfrm>
              <a:custGeom>
                <a:avLst/>
                <a:gdLst/>
                <a:ahLst/>
                <a:cxnLst/>
                <a:rect l="l" t="t" r="r" b="b"/>
                <a:pathLst>
                  <a:path w="1896108" h="1895633" extrusionOk="0">
                    <a:moveTo>
                      <a:pt x="947246" y="0"/>
                    </a:moveTo>
                    <a:cubicBezTo>
                      <a:pt x="915667" y="93"/>
                      <a:pt x="884115" y="1807"/>
                      <a:pt x="852712" y="5136"/>
                    </a:cubicBezTo>
                    <a:cubicBezTo>
                      <a:pt x="821010" y="8496"/>
                      <a:pt x="789784" y="13346"/>
                      <a:pt x="759033" y="19687"/>
                    </a:cubicBezTo>
                    <a:cubicBezTo>
                      <a:pt x="749523" y="21589"/>
                      <a:pt x="740868" y="23681"/>
                      <a:pt x="731738" y="25869"/>
                    </a:cubicBezTo>
                    <a:lnTo>
                      <a:pt x="722228" y="28056"/>
                    </a:lnTo>
                    <a:cubicBezTo>
                      <a:pt x="691549" y="35603"/>
                      <a:pt x="661268" y="44681"/>
                      <a:pt x="631497" y="55256"/>
                    </a:cubicBezTo>
                    <a:cubicBezTo>
                      <a:pt x="601695" y="65744"/>
                      <a:pt x="572458" y="77775"/>
                      <a:pt x="543906" y="91301"/>
                    </a:cubicBezTo>
                    <a:cubicBezTo>
                      <a:pt x="515311" y="104806"/>
                      <a:pt x="487445" y="119674"/>
                      <a:pt x="460308" y="135905"/>
                    </a:cubicBezTo>
                    <a:cubicBezTo>
                      <a:pt x="433203" y="152168"/>
                      <a:pt x="406954" y="169858"/>
                      <a:pt x="381657" y="188688"/>
                    </a:cubicBezTo>
                    <a:cubicBezTo>
                      <a:pt x="356316" y="207586"/>
                      <a:pt x="331939" y="227742"/>
                      <a:pt x="308616" y="249080"/>
                    </a:cubicBezTo>
                    <a:cubicBezTo>
                      <a:pt x="285283" y="270384"/>
                      <a:pt x="263092" y="292828"/>
                      <a:pt x="242042" y="316414"/>
                    </a:cubicBezTo>
                    <a:cubicBezTo>
                      <a:pt x="221024" y="339905"/>
                      <a:pt x="201147" y="364538"/>
                      <a:pt x="182507" y="390026"/>
                    </a:cubicBezTo>
                    <a:cubicBezTo>
                      <a:pt x="163866" y="415514"/>
                      <a:pt x="146557" y="442048"/>
                      <a:pt x="130579" y="469248"/>
                    </a:cubicBezTo>
                    <a:cubicBezTo>
                      <a:pt x="82705" y="551189"/>
                      <a:pt x="47438" y="639869"/>
                      <a:pt x="25964" y="732309"/>
                    </a:cubicBezTo>
                    <a:cubicBezTo>
                      <a:pt x="11239" y="793816"/>
                      <a:pt x="2732" y="856647"/>
                      <a:pt x="571" y="919856"/>
                    </a:cubicBezTo>
                    <a:cubicBezTo>
                      <a:pt x="571" y="929366"/>
                      <a:pt x="0" y="938401"/>
                      <a:pt x="0" y="947722"/>
                    </a:cubicBezTo>
                    <a:cubicBezTo>
                      <a:pt x="96" y="979332"/>
                      <a:pt x="1810" y="1010916"/>
                      <a:pt x="5136" y="1042351"/>
                    </a:cubicBezTo>
                    <a:cubicBezTo>
                      <a:pt x="8496" y="1074053"/>
                      <a:pt x="13346" y="1105247"/>
                      <a:pt x="19687" y="1135934"/>
                    </a:cubicBezTo>
                    <a:cubicBezTo>
                      <a:pt x="21589" y="1145445"/>
                      <a:pt x="23681" y="1154195"/>
                      <a:pt x="25869" y="1163230"/>
                    </a:cubicBezTo>
                    <a:cubicBezTo>
                      <a:pt x="56587" y="1170458"/>
                      <a:pt x="87021" y="1179207"/>
                      <a:pt x="116884" y="1189383"/>
                    </a:cubicBezTo>
                    <a:cubicBezTo>
                      <a:pt x="146747" y="1199560"/>
                      <a:pt x="176134" y="1211448"/>
                      <a:pt x="204856" y="1224572"/>
                    </a:cubicBezTo>
                    <a:cubicBezTo>
                      <a:pt x="233578" y="1237697"/>
                      <a:pt x="261919" y="1252343"/>
                      <a:pt x="288834" y="1268321"/>
                    </a:cubicBezTo>
                    <a:cubicBezTo>
                      <a:pt x="316106" y="1284273"/>
                      <a:pt x="342548" y="1301605"/>
                      <a:pt x="368056" y="1320248"/>
                    </a:cubicBezTo>
                    <a:cubicBezTo>
                      <a:pt x="419142" y="1357530"/>
                      <a:pt x="466389" y="1399807"/>
                      <a:pt x="509097" y="1446452"/>
                    </a:cubicBezTo>
                    <a:cubicBezTo>
                      <a:pt x="530401" y="1469753"/>
                      <a:pt x="550563" y="1494005"/>
                      <a:pt x="569489" y="1519493"/>
                    </a:cubicBezTo>
                    <a:cubicBezTo>
                      <a:pt x="588415" y="1544981"/>
                      <a:pt x="605914" y="1571135"/>
                      <a:pt x="622177" y="1598145"/>
                    </a:cubicBezTo>
                    <a:cubicBezTo>
                      <a:pt x="638440" y="1625155"/>
                      <a:pt x="653372" y="1653116"/>
                      <a:pt x="666876" y="1681742"/>
                    </a:cubicBezTo>
                    <a:cubicBezTo>
                      <a:pt x="680345" y="1710320"/>
                      <a:pt x="692375" y="1739554"/>
                      <a:pt x="702921" y="1769334"/>
                    </a:cubicBezTo>
                    <a:cubicBezTo>
                      <a:pt x="713510" y="1799070"/>
                      <a:pt x="722576" y="1829345"/>
                      <a:pt x="730121" y="1860159"/>
                    </a:cubicBezTo>
                    <a:cubicBezTo>
                      <a:pt x="730787" y="1863203"/>
                      <a:pt x="731643" y="1866341"/>
                      <a:pt x="732309" y="1869670"/>
                    </a:cubicBezTo>
                    <a:cubicBezTo>
                      <a:pt x="762994" y="1877037"/>
                      <a:pt x="794040" y="1882815"/>
                      <a:pt x="825321" y="1886979"/>
                    </a:cubicBezTo>
                    <a:cubicBezTo>
                      <a:pt x="856706" y="1891227"/>
                      <a:pt x="888186" y="1893922"/>
                      <a:pt x="919761" y="1895063"/>
                    </a:cubicBezTo>
                    <a:cubicBezTo>
                      <a:pt x="929271" y="1895063"/>
                      <a:pt x="938306" y="1895538"/>
                      <a:pt x="947626" y="1895633"/>
                    </a:cubicBezTo>
                    <a:cubicBezTo>
                      <a:pt x="979328" y="1895633"/>
                      <a:pt x="1010871" y="1894048"/>
                      <a:pt x="1042256" y="1890878"/>
                    </a:cubicBezTo>
                    <a:cubicBezTo>
                      <a:pt x="1073736" y="1887645"/>
                      <a:pt x="1105025" y="1882984"/>
                      <a:pt x="1135934" y="1876708"/>
                    </a:cubicBezTo>
                    <a:cubicBezTo>
                      <a:pt x="1166909" y="1870458"/>
                      <a:pt x="1197542" y="1862617"/>
                      <a:pt x="1227711" y="1853217"/>
                    </a:cubicBezTo>
                    <a:cubicBezTo>
                      <a:pt x="1257859" y="1843706"/>
                      <a:pt x="1287627" y="1833054"/>
                      <a:pt x="1316729" y="1820786"/>
                    </a:cubicBezTo>
                    <a:cubicBezTo>
                      <a:pt x="1345831" y="1808517"/>
                      <a:pt x="1374268" y="1794727"/>
                      <a:pt x="1402324" y="1779605"/>
                    </a:cubicBezTo>
                    <a:cubicBezTo>
                      <a:pt x="1430380" y="1764484"/>
                      <a:pt x="1457009" y="1747840"/>
                      <a:pt x="1483068" y="1730056"/>
                    </a:cubicBezTo>
                    <a:cubicBezTo>
                      <a:pt x="1535256" y="1694333"/>
                      <a:pt x="1583746" y="1653489"/>
                      <a:pt x="1627818" y="1608131"/>
                    </a:cubicBezTo>
                    <a:cubicBezTo>
                      <a:pt x="1649846" y="1585467"/>
                      <a:pt x="1670701" y="1561691"/>
                      <a:pt x="1690302" y="1536897"/>
                    </a:cubicBezTo>
                    <a:cubicBezTo>
                      <a:pt x="1709976" y="1512165"/>
                      <a:pt x="1728386" y="1486454"/>
                      <a:pt x="1745463" y="1459862"/>
                    </a:cubicBezTo>
                    <a:cubicBezTo>
                      <a:pt x="1762486" y="1433328"/>
                      <a:pt x="1778274" y="1405843"/>
                      <a:pt x="1793015" y="1377692"/>
                    </a:cubicBezTo>
                    <a:cubicBezTo>
                      <a:pt x="1807756" y="1349540"/>
                      <a:pt x="1820215" y="1320629"/>
                      <a:pt x="1831628" y="1291241"/>
                    </a:cubicBezTo>
                    <a:cubicBezTo>
                      <a:pt x="1843130" y="1261820"/>
                      <a:pt x="1853098" y="1231821"/>
                      <a:pt x="1861491" y="1201367"/>
                    </a:cubicBezTo>
                    <a:cubicBezTo>
                      <a:pt x="1869955" y="1170933"/>
                      <a:pt x="1876898" y="1140024"/>
                      <a:pt x="1882319" y="1108925"/>
                    </a:cubicBezTo>
                    <a:cubicBezTo>
                      <a:pt x="1887740" y="1077825"/>
                      <a:pt x="1891829" y="1046346"/>
                      <a:pt x="1893731" y="1014866"/>
                    </a:cubicBezTo>
                    <a:cubicBezTo>
                      <a:pt x="1895253" y="992516"/>
                      <a:pt x="1896109" y="970166"/>
                      <a:pt x="1896109" y="948292"/>
                    </a:cubicBezTo>
                    <a:cubicBezTo>
                      <a:pt x="1896109" y="916717"/>
                      <a:pt x="1894492" y="885047"/>
                      <a:pt x="1891354" y="853187"/>
                    </a:cubicBezTo>
                    <a:cubicBezTo>
                      <a:pt x="1888215" y="821327"/>
                      <a:pt x="1883460" y="790513"/>
                      <a:pt x="1877183" y="759509"/>
                    </a:cubicBezTo>
                    <a:cubicBezTo>
                      <a:pt x="1870933" y="728534"/>
                      <a:pt x="1863093" y="697901"/>
                      <a:pt x="1853692" y="667732"/>
                    </a:cubicBezTo>
                    <a:cubicBezTo>
                      <a:pt x="1844373" y="637537"/>
                      <a:pt x="1833550" y="607827"/>
                      <a:pt x="1821261" y="578714"/>
                    </a:cubicBezTo>
                    <a:cubicBezTo>
                      <a:pt x="1808961" y="549612"/>
                      <a:pt x="1795234" y="521081"/>
                      <a:pt x="1780081" y="493120"/>
                    </a:cubicBezTo>
                    <a:cubicBezTo>
                      <a:pt x="1764864" y="465444"/>
                      <a:pt x="1748316" y="438434"/>
                      <a:pt x="1730531" y="412375"/>
                    </a:cubicBezTo>
                    <a:cubicBezTo>
                      <a:pt x="1712746" y="386317"/>
                      <a:pt x="1693535" y="361114"/>
                      <a:pt x="1673468" y="336957"/>
                    </a:cubicBezTo>
                    <a:cubicBezTo>
                      <a:pt x="1653401" y="312800"/>
                      <a:pt x="1631527" y="289405"/>
                      <a:pt x="1608892" y="267626"/>
                    </a:cubicBezTo>
                    <a:cubicBezTo>
                      <a:pt x="1586228" y="245597"/>
                      <a:pt x="1562452" y="224742"/>
                      <a:pt x="1537658" y="205141"/>
                    </a:cubicBezTo>
                    <a:cubicBezTo>
                      <a:pt x="1487687" y="165756"/>
                      <a:pt x="1433833" y="131564"/>
                      <a:pt x="1376931" y="103094"/>
                    </a:cubicBezTo>
                    <a:cubicBezTo>
                      <a:pt x="1263946" y="45584"/>
                      <a:pt x="1140568" y="11336"/>
                      <a:pt x="1014105" y="2378"/>
                    </a:cubicBezTo>
                    <a:cubicBezTo>
                      <a:pt x="991850" y="761"/>
                      <a:pt x="969405" y="0"/>
                      <a:pt x="947056" y="0"/>
                    </a:cubicBezTo>
                    <a:close/>
                    <a:moveTo>
                      <a:pt x="947246" y="379089"/>
                    </a:moveTo>
                    <a:cubicBezTo>
                      <a:pt x="966303" y="379076"/>
                      <a:pt x="985348" y="380028"/>
                      <a:pt x="1004309" y="381942"/>
                    </a:cubicBezTo>
                    <a:cubicBezTo>
                      <a:pt x="1023330" y="383844"/>
                      <a:pt x="1042066" y="386665"/>
                      <a:pt x="1060516" y="390406"/>
                    </a:cubicBezTo>
                    <a:cubicBezTo>
                      <a:pt x="1078967" y="394147"/>
                      <a:pt x="1097322" y="398839"/>
                      <a:pt x="1115582" y="404482"/>
                    </a:cubicBezTo>
                    <a:cubicBezTo>
                      <a:pt x="1133682" y="409901"/>
                      <a:pt x="1151490" y="416249"/>
                      <a:pt x="1168936" y="423503"/>
                    </a:cubicBezTo>
                    <a:cubicBezTo>
                      <a:pt x="1186428" y="430878"/>
                      <a:pt x="1203537" y="439131"/>
                      <a:pt x="1220197" y="448230"/>
                    </a:cubicBezTo>
                    <a:cubicBezTo>
                      <a:pt x="1236826" y="457294"/>
                      <a:pt x="1252983" y="467198"/>
                      <a:pt x="1268606" y="477903"/>
                    </a:cubicBezTo>
                    <a:cubicBezTo>
                      <a:pt x="1284330" y="488681"/>
                      <a:pt x="1299420" y="500157"/>
                      <a:pt x="1313876" y="512331"/>
                    </a:cubicBezTo>
                    <a:cubicBezTo>
                      <a:pt x="1328407" y="524487"/>
                      <a:pt x="1342280" y="537407"/>
                      <a:pt x="1355437" y="551039"/>
                    </a:cubicBezTo>
                    <a:cubicBezTo>
                      <a:pt x="1368688" y="564607"/>
                      <a:pt x="1381369" y="578841"/>
                      <a:pt x="1393479" y="593741"/>
                    </a:cubicBezTo>
                    <a:cubicBezTo>
                      <a:pt x="1405272" y="608577"/>
                      <a:pt x="1416304" y="624079"/>
                      <a:pt x="1426575" y="639962"/>
                    </a:cubicBezTo>
                    <a:cubicBezTo>
                      <a:pt x="1436847" y="655844"/>
                      <a:pt x="1446262" y="672393"/>
                      <a:pt x="1455107" y="689321"/>
                    </a:cubicBezTo>
                    <a:cubicBezTo>
                      <a:pt x="1463952" y="706250"/>
                      <a:pt x="1471465" y="723464"/>
                      <a:pt x="1478313" y="741154"/>
                    </a:cubicBezTo>
                    <a:cubicBezTo>
                      <a:pt x="1485182" y="758846"/>
                      <a:pt x="1491150" y="776876"/>
                      <a:pt x="1496192" y="795173"/>
                    </a:cubicBezTo>
                    <a:cubicBezTo>
                      <a:pt x="1501344" y="813417"/>
                      <a:pt x="1505503" y="831926"/>
                      <a:pt x="1508651" y="850619"/>
                    </a:cubicBezTo>
                    <a:cubicBezTo>
                      <a:pt x="1511886" y="869291"/>
                      <a:pt x="1514172" y="888114"/>
                      <a:pt x="1515499" y="907017"/>
                    </a:cubicBezTo>
                    <a:cubicBezTo>
                      <a:pt x="1516450" y="920458"/>
                      <a:pt x="1516925" y="933868"/>
                      <a:pt x="1516925" y="947246"/>
                    </a:cubicBezTo>
                    <a:cubicBezTo>
                      <a:pt x="1516925" y="966267"/>
                      <a:pt x="1515974" y="985288"/>
                      <a:pt x="1514167" y="1004309"/>
                    </a:cubicBezTo>
                    <a:cubicBezTo>
                      <a:pt x="1512259" y="1023177"/>
                      <a:pt x="1509403" y="1041936"/>
                      <a:pt x="1505608" y="1060516"/>
                    </a:cubicBezTo>
                    <a:cubicBezTo>
                      <a:pt x="1501899" y="1079062"/>
                      <a:pt x="1497143" y="1097417"/>
                      <a:pt x="1491627" y="1115582"/>
                    </a:cubicBezTo>
                    <a:cubicBezTo>
                      <a:pt x="1486111" y="1133747"/>
                      <a:pt x="1479454" y="1151532"/>
                      <a:pt x="1472036" y="1168936"/>
                    </a:cubicBezTo>
                    <a:cubicBezTo>
                      <a:pt x="1464711" y="1186404"/>
                      <a:pt x="1456489" y="1203482"/>
                      <a:pt x="1447403" y="1220102"/>
                    </a:cubicBezTo>
                    <a:cubicBezTo>
                      <a:pt x="1438308" y="1236763"/>
                      <a:pt x="1428372" y="1252952"/>
                      <a:pt x="1417636" y="1268606"/>
                    </a:cubicBezTo>
                    <a:cubicBezTo>
                      <a:pt x="1406978" y="1284301"/>
                      <a:pt x="1395485" y="1299413"/>
                      <a:pt x="1383208" y="1313876"/>
                    </a:cubicBezTo>
                    <a:cubicBezTo>
                      <a:pt x="1371034" y="1328332"/>
                      <a:pt x="1358132" y="1342186"/>
                      <a:pt x="1344500" y="1355437"/>
                    </a:cubicBezTo>
                    <a:cubicBezTo>
                      <a:pt x="1330868" y="1368688"/>
                      <a:pt x="1316317" y="1381274"/>
                      <a:pt x="1300847" y="1393193"/>
                    </a:cubicBezTo>
                    <a:cubicBezTo>
                      <a:pt x="1286010" y="1404987"/>
                      <a:pt x="1270508" y="1416019"/>
                      <a:pt x="1254626" y="1426290"/>
                    </a:cubicBezTo>
                    <a:cubicBezTo>
                      <a:pt x="1238743" y="1436562"/>
                      <a:pt x="1222195" y="1445882"/>
                      <a:pt x="1205361" y="1454822"/>
                    </a:cubicBezTo>
                    <a:cubicBezTo>
                      <a:pt x="1188528" y="1463762"/>
                      <a:pt x="1171123" y="1471180"/>
                      <a:pt x="1153434" y="1478027"/>
                    </a:cubicBezTo>
                    <a:cubicBezTo>
                      <a:pt x="1135744" y="1484875"/>
                      <a:pt x="1117769" y="1490866"/>
                      <a:pt x="1099509" y="1495907"/>
                    </a:cubicBezTo>
                    <a:cubicBezTo>
                      <a:pt x="1081231" y="1501048"/>
                      <a:pt x="1062691" y="1505207"/>
                      <a:pt x="1043968" y="1508366"/>
                    </a:cubicBezTo>
                    <a:cubicBezTo>
                      <a:pt x="1025296" y="1511601"/>
                      <a:pt x="1006473" y="1513886"/>
                      <a:pt x="987571" y="1515213"/>
                    </a:cubicBezTo>
                    <a:cubicBezTo>
                      <a:pt x="974129" y="1516164"/>
                      <a:pt x="960719" y="1516640"/>
                      <a:pt x="947341" y="1516640"/>
                    </a:cubicBezTo>
                    <a:cubicBezTo>
                      <a:pt x="928320" y="1516640"/>
                      <a:pt x="909299" y="1515721"/>
                      <a:pt x="890278" y="1513882"/>
                    </a:cubicBezTo>
                    <a:cubicBezTo>
                      <a:pt x="871441" y="1511981"/>
                      <a:pt x="852713" y="1509124"/>
                      <a:pt x="834166" y="1505322"/>
                    </a:cubicBezTo>
                    <a:cubicBezTo>
                      <a:pt x="815549" y="1501583"/>
                      <a:pt x="797138" y="1496885"/>
                      <a:pt x="779005" y="1491247"/>
                    </a:cubicBezTo>
                    <a:cubicBezTo>
                      <a:pt x="760935" y="1485604"/>
                      <a:pt x="743151" y="1479105"/>
                      <a:pt x="725651" y="1471750"/>
                    </a:cubicBezTo>
                    <a:cubicBezTo>
                      <a:pt x="708173" y="1464414"/>
                      <a:pt x="691093" y="1456160"/>
                      <a:pt x="674485" y="1447023"/>
                    </a:cubicBezTo>
                    <a:cubicBezTo>
                      <a:pt x="657842" y="1437988"/>
                      <a:pt x="641674" y="1428002"/>
                      <a:pt x="625981" y="1417350"/>
                    </a:cubicBezTo>
                    <a:cubicBezTo>
                      <a:pt x="610289" y="1406698"/>
                      <a:pt x="595262" y="1395191"/>
                      <a:pt x="580711" y="1382922"/>
                    </a:cubicBezTo>
                    <a:cubicBezTo>
                      <a:pt x="566160" y="1370654"/>
                      <a:pt x="552180" y="1357814"/>
                      <a:pt x="539150" y="1344214"/>
                    </a:cubicBezTo>
                    <a:cubicBezTo>
                      <a:pt x="526121" y="1330614"/>
                      <a:pt x="513377" y="1316349"/>
                      <a:pt x="501584" y="1301512"/>
                    </a:cubicBezTo>
                    <a:cubicBezTo>
                      <a:pt x="489791" y="1286676"/>
                      <a:pt x="478854" y="1271174"/>
                      <a:pt x="468582" y="1255291"/>
                    </a:cubicBezTo>
                    <a:cubicBezTo>
                      <a:pt x="458226" y="1239342"/>
                      <a:pt x="448703" y="1222866"/>
                      <a:pt x="440051" y="1205932"/>
                    </a:cubicBezTo>
                    <a:cubicBezTo>
                      <a:pt x="431417" y="1189057"/>
                      <a:pt x="423640" y="1171758"/>
                      <a:pt x="416750" y="1154100"/>
                    </a:cubicBezTo>
                    <a:cubicBezTo>
                      <a:pt x="409903" y="1136410"/>
                      <a:pt x="403943" y="1118435"/>
                      <a:pt x="398871" y="1100175"/>
                    </a:cubicBezTo>
                    <a:cubicBezTo>
                      <a:pt x="388820" y="1063588"/>
                      <a:pt x="382448" y="1026089"/>
                      <a:pt x="379850" y="988236"/>
                    </a:cubicBezTo>
                    <a:cubicBezTo>
                      <a:pt x="378898" y="974858"/>
                      <a:pt x="378423" y="961448"/>
                      <a:pt x="378423" y="948007"/>
                    </a:cubicBezTo>
                    <a:cubicBezTo>
                      <a:pt x="378413" y="928950"/>
                      <a:pt x="379365" y="909905"/>
                      <a:pt x="381276" y="890944"/>
                    </a:cubicBezTo>
                    <a:cubicBezTo>
                      <a:pt x="383178" y="871923"/>
                      <a:pt x="386031" y="852902"/>
                      <a:pt x="389741" y="834737"/>
                    </a:cubicBezTo>
                    <a:cubicBezTo>
                      <a:pt x="393449" y="816572"/>
                      <a:pt x="398205" y="797741"/>
                      <a:pt x="403816" y="779671"/>
                    </a:cubicBezTo>
                    <a:cubicBezTo>
                      <a:pt x="409407" y="761536"/>
                      <a:pt x="415914" y="743697"/>
                      <a:pt x="423312" y="726222"/>
                    </a:cubicBezTo>
                    <a:cubicBezTo>
                      <a:pt x="430731" y="708818"/>
                      <a:pt x="438910" y="691794"/>
                      <a:pt x="448040" y="675151"/>
                    </a:cubicBezTo>
                    <a:cubicBezTo>
                      <a:pt x="457170" y="658507"/>
                      <a:pt x="467061" y="642339"/>
                      <a:pt x="477713" y="626647"/>
                    </a:cubicBezTo>
                    <a:cubicBezTo>
                      <a:pt x="488364" y="610955"/>
                      <a:pt x="499967" y="595833"/>
                      <a:pt x="512141" y="581377"/>
                    </a:cubicBezTo>
                    <a:cubicBezTo>
                      <a:pt x="524314" y="566921"/>
                      <a:pt x="537248" y="552846"/>
                      <a:pt x="550848" y="539816"/>
                    </a:cubicBezTo>
                    <a:cubicBezTo>
                      <a:pt x="564461" y="526569"/>
                      <a:pt x="578746" y="514031"/>
                      <a:pt x="593646" y="502250"/>
                    </a:cubicBezTo>
                    <a:cubicBezTo>
                      <a:pt x="608435" y="490452"/>
                      <a:pt x="623831" y="479436"/>
                      <a:pt x="639772" y="469248"/>
                    </a:cubicBezTo>
                    <a:cubicBezTo>
                      <a:pt x="655749" y="458977"/>
                      <a:pt x="672202" y="449466"/>
                      <a:pt x="689131" y="440717"/>
                    </a:cubicBezTo>
                    <a:cubicBezTo>
                      <a:pt x="706060" y="431967"/>
                      <a:pt x="723369" y="424232"/>
                      <a:pt x="741058" y="417511"/>
                    </a:cubicBezTo>
                    <a:cubicBezTo>
                      <a:pt x="758719" y="410642"/>
                      <a:pt x="776717" y="404674"/>
                      <a:pt x="794983" y="399631"/>
                    </a:cubicBezTo>
                    <a:cubicBezTo>
                      <a:pt x="813238" y="394525"/>
                      <a:pt x="831745" y="390367"/>
                      <a:pt x="850429" y="387173"/>
                    </a:cubicBezTo>
                    <a:cubicBezTo>
                      <a:pt x="869101" y="383937"/>
                      <a:pt x="887924" y="381652"/>
                      <a:pt x="906826" y="380325"/>
                    </a:cubicBezTo>
                    <a:cubicBezTo>
                      <a:pt x="920268" y="379374"/>
                      <a:pt x="933678" y="378898"/>
                      <a:pt x="947056" y="3788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p15"/>
              <p:cNvSpPr txBox="1"/>
              <p:nvPr/>
            </p:nvSpPr>
            <p:spPr>
              <a:xfrm>
                <a:off x="7088771" y="2347789"/>
                <a:ext cx="1573800" cy="400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dirty="0">
                  <a:solidFill>
                    <a:schemeClr val="accent2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endParaRPr>
              </a:p>
            </p:txBody>
          </p:sp>
        </p:grpSp>
        <p:grpSp>
          <p:nvGrpSpPr>
            <p:cNvPr id="5" name="Google Shape;60;p15"/>
            <p:cNvGrpSpPr/>
            <p:nvPr/>
          </p:nvGrpSpPr>
          <p:grpSpPr>
            <a:xfrm>
              <a:off x="5202500" y="1784749"/>
              <a:ext cx="1573800" cy="1573454"/>
              <a:chOff x="5202500" y="1784749"/>
              <a:chExt cx="1573800" cy="1573454"/>
            </a:xfrm>
          </p:grpSpPr>
          <p:sp>
            <p:nvSpPr>
              <p:cNvPr id="61" name="Google Shape;61;p15"/>
              <p:cNvSpPr/>
              <p:nvPr/>
            </p:nvSpPr>
            <p:spPr>
              <a:xfrm>
                <a:off x="5202803" y="1784749"/>
                <a:ext cx="1573297" cy="1573454"/>
              </a:xfrm>
              <a:custGeom>
                <a:avLst/>
                <a:gdLst/>
                <a:ahLst/>
                <a:cxnLst/>
                <a:rect l="l" t="t" r="r" b="b"/>
                <a:pathLst>
                  <a:path w="1895538" h="1895728" extrusionOk="0">
                    <a:moveTo>
                      <a:pt x="947722" y="380"/>
                    </a:moveTo>
                    <a:cubicBezTo>
                      <a:pt x="852781" y="168"/>
                      <a:pt x="758353" y="14308"/>
                      <a:pt x="667638" y="42322"/>
                    </a:cubicBezTo>
                    <a:cubicBezTo>
                      <a:pt x="637458" y="51642"/>
                      <a:pt x="607785" y="62452"/>
                      <a:pt x="578619" y="74753"/>
                    </a:cubicBezTo>
                    <a:cubicBezTo>
                      <a:pt x="549612" y="87116"/>
                      <a:pt x="521081" y="100811"/>
                      <a:pt x="493025" y="116028"/>
                    </a:cubicBezTo>
                    <a:cubicBezTo>
                      <a:pt x="465270" y="131153"/>
                      <a:pt x="438289" y="147658"/>
                      <a:pt x="412186" y="165483"/>
                    </a:cubicBezTo>
                    <a:cubicBezTo>
                      <a:pt x="386127" y="183362"/>
                      <a:pt x="360987" y="202383"/>
                      <a:pt x="336767" y="222546"/>
                    </a:cubicBezTo>
                    <a:cubicBezTo>
                      <a:pt x="312547" y="242708"/>
                      <a:pt x="289437" y="264233"/>
                      <a:pt x="267436" y="287122"/>
                    </a:cubicBezTo>
                    <a:cubicBezTo>
                      <a:pt x="245498" y="309820"/>
                      <a:pt x="224670" y="333533"/>
                      <a:pt x="204952" y="358261"/>
                    </a:cubicBezTo>
                    <a:cubicBezTo>
                      <a:pt x="185360" y="383083"/>
                      <a:pt x="166910" y="408761"/>
                      <a:pt x="149886" y="435391"/>
                    </a:cubicBezTo>
                    <a:cubicBezTo>
                      <a:pt x="132656" y="461960"/>
                      <a:pt x="116785" y="489385"/>
                      <a:pt x="102333" y="517562"/>
                    </a:cubicBezTo>
                    <a:cubicBezTo>
                      <a:pt x="87963" y="545698"/>
                      <a:pt x="75044" y="574553"/>
                      <a:pt x="63626" y="604012"/>
                    </a:cubicBezTo>
                    <a:cubicBezTo>
                      <a:pt x="52213" y="633495"/>
                      <a:pt x="42259" y="663453"/>
                      <a:pt x="33763" y="693886"/>
                    </a:cubicBezTo>
                    <a:cubicBezTo>
                      <a:pt x="25301" y="724332"/>
                      <a:pt x="18381" y="755185"/>
                      <a:pt x="13030" y="786328"/>
                    </a:cubicBezTo>
                    <a:cubicBezTo>
                      <a:pt x="7612" y="817464"/>
                      <a:pt x="3803" y="848859"/>
                      <a:pt x="1617" y="880387"/>
                    </a:cubicBezTo>
                    <a:cubicBezTo>
                      <a:pt x="539" y="903149"/>
                      <a:pt x="0" y="925721"/>
                      <a:pt x="0" y="948102"/>
                    </a:cubicBezTo>
                    <a:cubicBezTo>
                      <a:pt x="-31" y="979706"/>
                      <a:pt x="1557" y="1011290"/>
                      <a:pt x="4756" y="1042731"/>
                    </a:cubicBezTo>
                    <a:cubicBezTo>
                      <a:pt x="7958" y="1074049"/>
                      <a:pt x="12719" y="1105187"/>
                      <a:pt x="19021" y="1136030"/>
                    </a:cubicBezTo>
                    <a:cubicBezTo>
                      <a:pt x="25283" y="1167002"/>
                      <a:pt x="33123" y="1197634"/>
                      <a:pt x="42512" y="1227806"/>
                    </a:cubicBezTo>
                    <a:cubicBezTo>
                      <a:pt x="51833" y="1257986"/>
                      <a:pt x="62643" y="1287659"/>
                      <a:pt x="74943" y="1316824"/>
                    </a:cubicBezTo>
                    <a:cubicBezTo>
                      <a:pt x="87243" y="1345990"/>
                      <a:pt x="101002" y="1374521"/>
                      <a:pt x="116219" y="1402419"/>
                    </a:cubicBezTo>
                    <a:cubicBezTo>
                      <a:pt x="131340" y="1430094"/>
                      <a:pt x="147889" y="1457104"/>
                      <a:pt x="165673" y="1483163"/>
                    </a:cubicBezTo>
                    <a:cubicBezTo>
                      <a:pt x="183458" y="1509222"/>
                      <a:pt x="202669" y="1534329"/>
                      <a:pt x="222736" y="1558581"/>
                    </a:cubicBezTo>
                    <a:cubicBezTo>
                      <a:pt x="242804" y="1582833"/>
                      <a:pt x="264678" y="1606134"/>
                      <a:pt x="287313" y="1627913"/>
                    </a:cubicBezTo>
                    <a:cubicBezTo>
                      <a:pt x="309948" y="1649692"/>
                      <a:pt x="333724" y="1670710"/>
                      <a:pt x="358546" y="1690397"/>
                    </a:cubicBezTo>
                    <a:cubicBezTo>
                      <a:pt x="383278" y="1710071"/>
                      <a:pt x="408990" y="1728481"/>
                      <a:pt x="435581" y="1745558"/>
                    </a:cubicBezTo>
                    <a:cubicBezTo>
                      <a:pt x="462116" y="1762581"/>
                      <a:pt x="489601" y="1778274"/>
                      <a:pt x="517752" y="1792635"/>
                    </a:cubicBezTo>
                    <a:cubicBezTo>
                      <a:pt x="545889" y="1807005"/>
                      <a:pt x="574744" y="1819925"/>
                      <a:pt x="604203" y="1831343"/>
                    </a:cubicBezTo>
                    <a:cubicBezTo>
                      <a:pt x="633685" y="1842755"/>
                      <a:pt x="663643" y="1852709"/>
                      <a:pt x="694077" y="1861205"/>
                    </a:cubicBezTo>
                    <a:cubicBezTo>
                      <a:pt x="724511" y="1869701"/>
                      <a:pt x="755356" y="1876644"/>
                      <a:pt x="786614" y="1882033"/>
                    </a:cubicBezTo>
                    <a:cubicBezTo>
                      <a:pt x="817727" y="1887373"/>
                      <a:pt x="849087" y="1891150"/>
                      <a:pt x="880578" y="1893351"/>
                    </a:cubicBezTo>
                    <a:cubicBezTo>
                      <a:pt x="902959" y="1894936"/>
                      <a:pt x="925309" y="1895729"/>
                      <a:pt x="947627" y="1895729"/>
                    </a:cubicBezTo>
                    <a:cubicBezTo>
                      <a:pt x="979237" y="1895632"/>
                      <a:pt x="1010822" y="1893918"/>
                      <a:pt x="1042256" y="1890593"/>
                    </a:cubicBezTo>
                    <a:cubicBezTo>
                      <a:pt x="1073641" y="1887264"/>
                      <a:pt x="1104931" y="1882414"/>
                      <a:pt x="1135840" y="1876042"/>
                    </a:cubicBezTo>
                    <a:cubicBezTo>
                      <a:pt x="1145350" y="1874139"/>
                      <a:pt x="1154100" y="1872047"/>
                      <a:pt x="1163135" y="1869955"/>
                    </a:cubicBezTo>
                    <a:lnTo>
                      <a:pt x="1172645" y="1867672"/>
                    </a:lnTo>
                    <a:cubicBezTo>
                      <a:pt x="1203329" y="1860184"/>
                      <a:pt x="1233612" y="1851137"/>
                      <a:pt x="1263376" y="1840567"/>
                    </a:cubicBezTo>
                    <a:cubicBezTo>
                      <a:pt x="1293239" y="1829916"/>
                      <a:pt x="1322436" y="1817869"/>
                      <a:pt x="1350967" y="1804428"/>
                    </a:cubicBezTo>
                    <a:cubicBezTo>
                      <a:pt x="1379567" y="1790978"/>
                      <a:pt x="1407469" y="1776091"/>
                      <a:pt x="1434565" y="1759823"/>
                    </a:cubicBezTo>
                    <a:cubicBezTo>
                      <a:pt x="1461678" y="1743555"/>
                      <a:pt x="1487960" y="1725938"/>
                      <a:pt x="1513312" y="1707040"/>
                    </a:cubicBezTo>
                    <a:cubicBezTo>
                      <a:pt x="1538673" y="1688019"/>
                      <a:pt x="1563020" y="1667889"/>
                      <a:pt x="1586352" y="1646648"/>
                    </a:cubicBezTo>
                    <a:cubicBezTo>
                      <a:pt x="1609677" y="1625353"/>
                      <a:pt x="1631897" y="1602879"/>
                      <a:pt x="1652926" y="1579314"/>
                    </a:cubicBezTo>
                    <a:cubicBezTo>
                      <a:pt x="1674025" y="1555793"/>
                      <a:pt x="1693928" y="1531225"/>
                      <a:pt x="1712557" y="1505703"/>
                    </a:cubicBezTo>
                    <a:cubicBezTo>
                      <a:pt x="1731578" y="1480215"/>
                      <a:pt x="1748506" y="1453680"/>
                      <a:pt x="1764484" y="1426480"/>
                    </a:cubicBezTo>
                    <a:cubicBezTo>
                      <a:pt x="1780462" y="1399280"/>
                      <a:pt x="1795013" y="1371129"/>
                      <a:pt x="1808232" y="1342408"/>
                    </a:cubicBezTo>
                    <a:cubicBezTo>
                      <a:pt x="1821407" y="1313695"/>
                      <a:pt x="1833120" y="1284333"/>
                      <a:pt x="1843326" y="1254435"/>
                    </a:cubicBezTo>
                    <a:cubicBezTo>
                      <a:pt x="1853589" y="1224554"/>
                      <a:pt x="1862350" y="1194177"/>
                      <a:pt x="1869575" y="1163420"/>
                    </a:cubicBezTo>
                    <a:cubicBezTo>
                      <a:pt x="1876898" y="1132701"/>
                      <a:pt x="1882700" y="1101602"/>
                      <a:pt x="1886979" y="1070312"/>
                    </a:cubicBezTo>
                    <a:cubicBezTo>
                      <a:pt x="1891259" y="1039022"/>
                      <a:pt x="1893827" y="1007447"/>
                      <a:pt x="1894968" y="975873"/>
                    </a:cubicBezTo>
                    <a:cubicBezTo>
                      <a:pt x="1894968" y="966362"/>
                      <a:pt x="1895444" y="957327"/>
                      <a:pt x="1895539" y="948007"/>
                    </a:cubicBezTo>
                    <a:cubicBezTo>
                      <a:pt x="1895539" y="916305"/>
                      <a:pt x="1893795" y="884604"/>
                      <a:pt x="1890308" y="852902"/>
                    </a:cubicBezTo>
                    <a:cubicBezTo>
                      <a:pt x="1887075" y="821477"/>
                      <a:pt x="1882219" y="790241"/>
                      <a:pt x="1875757" y="759318"/>
                    </a:cubicBezTo>
                    <a:cubicBezTo>
                      <a:pt x="1873855" y="749808"/>
                      <a:pt x="1871858" y="741058"/>
                      <a:pt x="1869670" y="732023"/>
                    </a:cubicBezTo>
                    <a:cubicBezTo>
                      <a:pt x="1838856" y="724795"/>
                      <a:pt x="1808518" y="716077"/>
                      <a:pt x="1778655" y="705870"/>
                    </a:cubicBezTo>
                    <a:cubicBezTo>
                      <a:pt x="1658736" y="664820"/>
                      <a:pt x="1548266" y="600142"/>
                      <a:pt x="1453776" y="515659"/>
                    </a:cubicBezTo>
                    <a:cubicBezTo>
                      <a:pt x="1430190" y="494546"/>
                      <a:pt x="1407713" y="472355"/>
                      <a:pt x="1386346" y="449086"/>
                    </a:cubicBezTo>
                    <a:cubicBezTo>
                      <a:pt x="1364979" y="425817"/>
                      <a:pt x="1344881" y="401470"/>
                      <a:pt x="1326050" y="376045"/>
                    </a:cubicBezTo>
                    <a:cubicBezTo>
                      <a:pt x="1307130" y="350709"/>
                      <a:pt x="1289513" y="324426"/>
                      <a:pt x="1273266" y="297298"/>
                    </a:cubicBezTo>
                    <a:cubicBezTo>
                      <a:pt x="1257004" y="270288"/>
                      <a:pt x="1242167" y="242328"/>
                      <a:pt x="1228662" y="213796"/>
                    </a:cubicBezTo>
                    <a:cubicBezTo>
                      <a:pt x="1201625" y="156639"/>
                      <a:pt x="1180436" y="96894"/>
                      <a:pt x="1165417" y="35474"/>
                    </a:cubicBezTo>
                    <a:lnTo>
                      <a:pt x="1163135" y="25964"/>
                    </a:lnTo>
                    <a:cubicBezTo>
                      <a:pt x="1132422" y="18552"/>
                      <a:pt x="1101344" y="12743"/>
                      <a:pt x="1070027" y="8559"/>
                    </a:cubicBezTo>
                    <a:cubicBezTo>
                      <a:pt x="1038705" y="4281"/>
                      <a:pt x="1007184" y="1614"/>
                      <a:pt x="975588" y="571"/>
                    </a:cubicBezTo>
                    <a:cubicBezTo>
                      <a:pt x="966077" y="571"/>
                      <a:pt x="956567" y="0"/>
                      <a:pt x="947722" y="0"/>
                    </a:cubicBezTo>
                    <a:close/>
                    <a:moveTo>
                      <a:pt x="947722" y="379469"/>
                    </a:moveTo>
                    <a:cubicBezTo>
                      <a:pt x="966779" y="379459"/>
                      <a:pt x="985824" y="380411"/>
                      <a:pt x="1004785" y="382322"/>
                    </a:cubicBezTo>
                    <a:cubicBezTo>
                      <a:pt x="1023652" y="384191"/>
                      <a:pt x="1042412" y="387016"/>
                      <a:pt x="1060992" y="390787"/>
                    </a:cubicBezTo>
                    <a:cubicBezTo>
                      <a:pt x="1080013" y="394591"/>
                      <a:pt x="1097988" y="399251"/>
                      <a:pt x="1116058" y="404862"/>
                    </a:cubicBezTo>
                    <a:cubicBezTo>
                      <a:pt x="1134184" y="410297"/>
                      <a:pt x="1152023" y="416646"/>
                      <a:pt x="1169507" y="423883"/>
                    </a:cubicBezTo>
                    <a:cubicBezTo>
                      <a:pt x="1186911" y="431301"/>
                      <a:pt x="1204030" y="439480"/>
                      <a:pt x="1220674" y="448610"/>
                    </a:cubicBezTo>
                    <a:cubicBezTo>
                      <a:pt x="1237317" y="457740"/>
                      <a:pt x="1253390" y="467631"/>
                      <a:pt x="1269082" y="478283"/>
                    </a:cubicBezTo>
                    <a:cubicBezTo>
                      <a:pt x="1284755" y="488972"/>
                      <a:pt x="1299865" y="500463"/>
                      <a:pt x="1314352" y="512711"/>
                    </a:cubicBezTo>
                    <a:cubicBezTo>
                      <a:pt x="1328883" y="524867"/>
                      <a:pt x="1342756" y="537788"/>
                      <a:pt x="1355913" y="551419"/>
                    </a:cubicBezTo>
                    <a:cubicBezTo>
                      <a:pt x="1369164" y="564987"/>
                      <a:pt x="1381845" y="579221"/>
                      <a:pt x="1393955" y="594121"/>
                    </a:cubicBezTo>
                    <a:cubicBezTo>
                      <a:pt x="1405753" y="608943"/>
                      <a:pt x="1416769" y="624371"/>
                      <a:pt x="1426956" y="640342"/>
                    </a:cubicBezTo>
                    <a:cubicBezTo>
                      <a:pt x="1437228" y="656320"/>
                      <a:pt x="1446738" y="672773"/>
                      <a:pt x="1455488" y="689702"/>
                    </a:cubicBezTo>
                    <a:cubicBezTo>
                      <a:pt x="1472727" y="723506"/>
                      <a:pt x="1486492" y="758971"/>
                      <a:pt x="1496573" y="795554"/>
                    </a:cubicBezTo>
                    <a:cubicBezTo>
                      <a:pt x="1501690" y="813806"/>
                      <a:pt x="1505848" y="832313"/>
                      <a:pt x="1509032" y="851000"/>
                    </a:cubicBezTo>
                    <a:cubicBezTo>
                      <a:pt x="1512299" y="869669"/>
                      <a:pt x="1514616" y="888493"/>
                      <a:pt x="1515975" y="907397"/>
                    </a:cubicBezTo>
                    <a:cubicBezTo>
                      <a:pt x="1516831" y="920807"/>
                      <a:pt x="1517401" y="934217"/>
                      <a:pt x="1517401" y="947626"/>
                    </a:cubicBezTo>
                    <a:cubicBezTo>
                      <a:pt x="1517380" y="966685"/>
                      <a:pt x="1516396" y="985730"/>
                      <a:pt x="1514453" y="1004689"/>
                    </a:cubicBezTo>
                    <a:cubicBezTo>
                      <a:pt x="1512624" y="1023561"/>
                      <a:pt x="1509799" y="1042323"/>
                      <a:pt x="1505989" y="1060897"/>
                    </a:cubicBezTo>
                    <a:cubicBezTo>
                      <a:pt x="1502280" y="1079442"/>
                      <a:pt x="1497524" y="1097797"/>
                      <a:pt x="1492008" y="1115962"/>
                    </a:cubicBezTo>
                    <a:cubicBezTo>
                      <a:pt x="1486492" y="1134127"/>
                      <a:pt x="1479835" y="1151912"/>
                      <a:pt x="1472512" y="1169316"/>
                    </a:cubicBezTo>
                    <a:cubicBezTo>
                      <a:pt x="1465123" y="1186787"/>
                      <a:pt x="1456838" y="1203865"/>
                      <a:pt x="1447689" y="1220483"/>
                    </a:cubicBezTo>
                    <a:cubicBezTo>
                      <a:pt x="1438358" y="1237249"/>
                      <a:pt x="1428135" y="1253504"/>
                      <a:pt x="1417065" y="1269177"/>
                    </a:cubicBezTo>
                    <a:cubicBezTo>
                      <a:pt x="1406350" y="1284774"/>
                      <a:pt x="1394906" y="1299864"/>
                      <a:pt x="1382732" y="1314447"/>
                    </a:cubicBezTo>
                    <a:cubicBezTo>
                      <a:pt x="1370559" y="1329029"/>
                      <a:pt x="1357625" y="1342883"/>
                      <a:pt x="1343930" y="1356007"/>
                    </a:cubicBezTo>
                    <a:cubicBezTo>
                      <a:pt x="1330298" y="1369195"/>
                      <a:pt x="1316064" y="1381718"/>
                      <a:pt x="1301228" y="1393574"/>
                    </a:cubicBezTo>
                    <a:cubicBezTo>
                      <a:pt x="1286406" y="1405372"/>
                      <a:pt x="1270978" y="1416388"/>
                      <a:pt x="1255006" y="1426575"/>
                    </a:cubicBezTo>
                    <a:cubicBezTo>
                      <a:pt x="1239029" y="1436847"/>
                      <a:pt x="1222576" y="1446357"/>
                      <a:pt x="1205647" y="1455107"/>
                    </a:cubicBezTo>
                    <a:cubicBezTo>
                      <a:pt x="1188813" y="1463666"/>
                      <a:pt x="1171409" y="1471465"/>
                      <a:pt x="1153815" y="1478312"/>
                    </a:cubicBezTo>
                    <a:cubicBezTo>
                      <a:pt x="1136220" y="1485160"/>
                      <a:pt x="1118150" y="1491152"/>
                      <a:pt x="1099890" y="1496192"/>
                    </a:cubicBezTo>
                    <a:cubicBezTo>
                      <a:pt x="1081633" y="1501288"/>
                      <a:pt x="1063126" y="1505447"/>
                      <a:pt x="1044444" y="1508651"/>
                    </a:cubicBezTo>
                    <a:cubicBezTo>
                      <a:pt x="1025740" y="1511881"/>
                      <a:pt x="1006885" y="1514166"/>
                      <a:pt x="987951" y="1515499"/>
                    </a:cubicBezTo>
                    <a:cubicBezTo>
                      <a:pt x="974637" y="1516450"/>
                      <a:pt x="961132" y="1516925"/>
                      <a:pt x="947722" y="1516925"/>
                    </a:cubicBezTo>
                    <a:cubicBezTo>
                      <a:pt x="909779" y="1516903"/>
                      <a:pt x="871931" y="1513112"/>
                      <a:pt x="834737" y="1505608"/>
                    </a:cubicBezTo>
                    <a:cubicBezTo>
                      <a:pt x="816223" y="1501803"/>
                      <a:pt x="797868" y="1497112"/>
                      <a:pt x="779671" y="1491532"/>
                    </a:cubicBezTo>
                    <a:cubicBezTo>
                      <a:pt x="761568" y="1485942"/>
                      <a:pt x="743760" y="1479434"/>
                      <a:pt x="726318" y="1472036"/>
                    </a:cubicBezTo>
                    <a:cubicBezTo>
                      <a:pt x="708830" y="1464718"/>
                      <a:pt x="691750" y="1456464"/>
                      <a:pt x="675151" y="1447308"/>
                    </a:cubicBezTo>
                    <a:cubicBezTo>
                      <a:pt x="658508" y="1437798"/>
                      <a:pt x="642245" y="1428287"/>
                      <a:pt x="626647" y="1417635"/>
                    </a:cubicBezTo>
                    <a:cubicBezTo>
                      <a:pt x="611050" y="1406984"/>
                      <a:pt x="595929" y="1395381"/>
                      <a:pt x="581377" y="1383207"/>
                    </a:cubicBezTo>
                    <a:cubicBezTo>
                      <a:pt x="566826" y="1371034"/>
                      <a:pt x="552846" y="1358100"/>
                      <a:pt x="539817" y="1344500"/>
                    </a:cubicBezTo>
                    <a:cubicBezTo>
                      <a:pt x="526598" y="1330921"/>
                      <a:pt x="514091" y="1316668"/>
                      <a:pt x="502345" y="1301798"/>
                    </a:cubicBezTo>
                    <a:cubicBezTo>
                      <a:pt x="490552" y="1286834"/>
                      <a:pt x="479520" y="1271396"/>
                      <a:pt x="469249" y="1255481"/>
                    </a:cubicBezTo>
                    <a:cubicBezTo>
                      <a:pt x="458909" y="1239554"/>
                      <a:pt x="449387" y="1223111"/>
                      <a:pt x="440717" y="1206217"/>
                    </a:cubicBezTo>
                    <a:cubicBezTo>
                      <a:pt x="432158" y="1189288"/>
                      <a:pt x="424359" y="1171979"/>
                      <a:pt x="417512" y="1154385"/>
                    </a:cubicBezTo>
                    <a:cubicBezTo>
                      <a:pt x="410664" y="1136790"/>
                      <a:pt x="404672" y="1118625"/>
                      <a:pt x="399632" y="1100365"/>
                    </a:cubicBezTo>
                    <a:cubicBezTo>
                      <a:pt x="394591" y="1082105"/>
                      <a:pt x="390121" y="1063655"/>
                      <a:pt x="387173" y="1044919"/>
                    </a:cubicBezTo>
                    <a:cubicBezTo>
                      <a:pt x="383938" y="1026248"/>
                      <a:pt x="381652" y="1007424"/>
                      <a:pt x="380325" y="988522"/>
                    </a:cubicBezTo>
                    <a:cubicBezTo>
                      <a:pt x="379374" y="975143"/>
                      <a:pt x="378899" y="961734"/>
                      <a:pt x="378899" y="948292"/>
                    </a:cubicBezTo>
                    <a:cubicBezTo>
                      <a:pt x="378889" y="929235"/>
                      <a:pt x="379841" y="910190"/>
                      <a:pt x="381752" y="891229"/>
                    </a:cubicBezTo>
                    <a:cubicBezTo>
                      <a:pt x="383654" y="872208"/>
                      <a:pt x="386507" y="853187"/>
                      <a:pt x="390216" y="835022"/>
                    </a:cubicBezTo>
                    <a:cubicBezTo>
                      <a:pt x="393925" y="816857"/>
                      <a:pt x="398776" y="798026"/>
                      <a:pt x="404292" y="779956"/>
                    </a:cubicBezTo>
                    <a:cubicBezTo>
                      <a:pt x="409727" y="761831"/>
                      <a:pt x="416075" y="743991"/>
                      <a:pt x="423313" y="726507"/>
                    </a:cubicBezTo>
                    <a:cubicBezTo>
                      <a:pt x="430731" y="709135"/>
                      <a:pt x="438974" y="692111"/>
                      <a:pt x="448040" y="675436"/>
                    </a:cubicBezTo>
                    <a:cubicBezTo>
                      <a:pt x="457107" y="658761"/>
                      <a:pt x="466998" y="642593"/>
                      <a:pt x="477713" y="626932"/>
                    </a:cubicBezTo>
                    <a:cubicBezTo>
                      <a:pt x="488492" y="611272"/>
                      <a:pt x="499968" y="596182"/>
                      <a:pt x="512141" y="581662"/>
                    </a:cubicBezTo>
                    <a:cubicBezTo>
                      <a:pt x="524314" y="567143"/>
                      <a:pt x="537471" y="553321"/>
                      <a:pt x="551610" y="540197"/>
                    </a:cubicBezTo>
                    <a:cubicBezTo>
                      <a:pt x="565157" y="526951"/>
                      <a:pt x="579379" y="514412"/>
                      <a:pt x="594217" y="502630"/>
                    </a:cubicBezTo>
                    <a:cubicBezTo>
                      <a:pt x="609088" y="490854"/>
                      <a:pt x="624546" y="479839"/>
                      <a:pt x="640533" y="469629"/>
                    </a:cubicBezTo>
                    <a:cubicBezTo>
                      <a:pt x="656510" y="459357"/>
                      <a:pt x="672932" y="449847"/>
                      <a:pt x="689797" y="441097"/>
                    </a:cubicBezTo>
                    <a:cubicBezTo>
                      <a:pt x="706662" y="432347"/>
                      <a:pt x="724003" y="424676"/>
                      <a:pt x="741820" y="418082"/>
                    </a:cubicBezTo>
                    <a:cubicBezTo>
                      <a:pt x="759509" y="411234"/>
                      <a:pt x="777484" y="405274"/>
                      <a:pt x="795744" y="400202"/>
                    </a:cubicBezTo>
                    <a:cubicBezTo>
                      <a:pt x="814002" y="395106"/>
                      <a:pt x="832508" y="390947"/>
                      <a:pt x="851190" y="387743"/>
                    </a:cubicBezTo>
                    <a:cubicBezTo>
                      <a:pt x="869863" y="384519"/>
                      <a:pt x="888686" y="382234"/>
                      <a:pt x="907588" y="380896"/>
                    </a:cubicBezTo>
                    <a:cubicBezTo>
                      <a:pt x="920966" y="379945"/>
                      <a:pt x="934376" y="379469"/>
                      <a:pt x="947817" y="37946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62;p15"/>
              <p:cNvSpPr txBox="1"/>
              <p:nvPr/>
            </p:nvSpPr>
            <p:spPr>
              <a:xfrm>
                <a:off x="5202500" y="2347789"/>
                <a:ext cx="1573800" cy="400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 dirty="0">
                  <a:solidFill>
                    <a:schemeClr val="accent4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endParaRPr>
              </a:p>
            </p:txBody>
          </p:sp>
        </p:grpSp>
      </p:grpSp>
      <p:sp>
        <p:nvSpPr>
          <p:cNvPr id="18" name="Пятиугольник 17"/>
          <p:cNvSpPr/>
          <p:nvPr/>
        </p:nvSpPr>
        <p:spPr>
          <a:xfrm>
            <a:off x="0" y="915566"/>
            <a:ext cx="6444208" cy="487289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1274763">
              <a:spcBef>
                <a:spcPts val="800"/>
              </a:spcBef>
              <a:buClr>
                <a:srgbClr val="1F5CB6"/>
              </a:buClr>
              <a:buSzPts val="1600"/>
              <a:defRPr/>
            </a:pPr>
            <a:r>
              <a:rPr lang="ru-RU" sz="2000" b="1" dirty="0">
                <a:solidFill>
                  <a:srgbClr val="FFFFFF"/>
                </a:solidFill>
                <a:ea typeface="Source Sans Pro"/>
                <a:sym typeface="Source Sans Pro"/>
              </a:rPr>
              <a:t>Мы рады сотрудничеству</a:t>
            </a:r>
          </a:p>
        </p:txBody>
      </p:sp>
      <p:sp>
        <p:nvSpPr>
          <p:cNvPr id="19" name="Пятиугольник 18"/>
          <p:cNvSpPr/>
          <p:nvPr/>
        </p:nvSpPr>
        <p:spPr>
          <a:xfrm flipH="1">
            <a:off x="1403648" y="3147814"/>
            <a:ext cx="7740350" cy="1872208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438275"/>
            <a:r>
              <a:rPr lang="ru-RU" sz="1200" dirty="0">
                <a:solidFill>
                  <a:srgbClr val="FFFFFF"/>
                </a:solidFill>
                <a:cs typeface="Times New Roman" pitchFamily="18" charset="0"/>
              </a:rPr>
              <a:t>Государственное автономное учреждение </a:t>
            </a:r>
            <a:br>
              <a:rPr lang="ru-RU" sz="1200" dirty="0">
                <a:solidFill>
                  <a:srgbClr val="FFFFFF"/>
                </a:solidFill>
                <a:cs typeface="Times New Roman" pitchFamily="18" charset="0"/>
              </a:rPr>
            </a:br>
            <a:r>
              <a:rPr lang="ru-RU" sz="1200" dirty="0">
                <a:solidFill>
                  <a:srgbClr val="FFFFFF"/>
                </a:solidFill>
                <a:cs typeface="Times New Roman" pitchFamily="18" charset="0"/>
              </a:rPr>
              <a:t>дополнительного профессионального образования Ростовской области</a:t>
            </a:r>
            <a:endParaRPr lang="ru-RU" sz="1200" dirty="0">
              <a:solidFill>
                <a:srgbClr val="FFFFFF"/>
              </a:solidFill>
            </a:endParaRPr>
          </a:p>
          <a:p>
            <a:pPr marL="1438275" eaLnBrk="0" hangingPunct="0"/>
            <a:r>
              <a:rPr lang="ru-RU" sz="1200" b="1" dirty="0">
                <a:solidFill>
                  <a:srgbClr val="FFFFFF"/>
                </a:solidFill>
                <a:cs typeface="Times New Roman" pitchFamily="18" charset="0"/>
              </a:rPr>
              <a:t>«ИНСТИТУТ РАЗВИТИЯ ОБРАЗОВАНИЯ» </a:t>
            </a:r>
            <a:r>
              <a:rPr lang="ru-RU" sz="1200" dirty="0">
                <a:solidFill>
                  <a:srgbClr val="FFFFFF"/>
                </a:solidFill>
                <a:cs typeface="Times New Roman" pitchFamily="18" charset="0"/>
              </a:rPr>
              <a:t>(</a:t>
            </a:r>
            <a:r>
              <a:rPr lang="ru-RU" sz="1200" dirty="0" err="1">
                <a:solidFill>
                  <a:srgbClr val="FFFFFF"/>
                </a:solidFill>
                <a:cs typeface="Times New Roman" pitchFamily="18" charset="0"/>
              </a:rPr>
              <a:t>ГАУ</a:t>
            </a:r>
            <a:r>
              <a:rPr lang="ru-RU" sz="1200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FFFFFF"/>
                </a:solidFill>
                <a:cs typeface="Times New Roman" pitchFamily="18" charset="0"/>
              </a:rPr>
              <a:t>ДПО</a:t>
            </a:r>
            <a:r>
              <a:rPr lang="ru-RU" sz="1200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FFFFFF"/>
                </a:solidFill>
                <a:cs typeface="Times New Roman" pitchFamily="18" charset="0"/>
              </a:rPr>
              <a:t>РО</a:t>
            </a:r>
            <a:r>
              <a:rPr lang="ru-RU" sz="1200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rgbClr val="FFFFFF"/>
                </a:solidFill>
                <a:cs typeface="Times New Roman" pitchFamily="18" charset="0"/>
              </a:rPr>
              <a:t>ИРО</a:t>
            </a:r>
            <a:r>
              <a:rPr lang="ru-RU" sz="1200" dirty="0">
                <a:solidFill>
                  <a:srgbClr val="FFFFFF"/>
                </a:solidFill>
                <a:cs typeface="Times New Roman" pitchFamily="18" charset="0"/>
              </a:rPr>
              <a:t>)</a:t>
            </a:r>
            <a:endParaRPr lang="ru-RU" sz="1200" dirty="0">
              <a:solidFill>
                <a:srgbClr val="FFFFFF"/>
              </a:solidFill>
            </a:endParaRPr>
          </a:p>
          <a:p>
            <a:pPr marL="1438275" eaLnBrk="0" hangingPunct="0">
              <a:spcBef>
                <a:spcPts val="300"/>
              </a:spcBef>
            </a:pPr>
            <a:r>
              <a:rPr lang="ru-RU" altLang="zh-CN" sz="1200" dirty="0" smtClean="0">
                <a:solidFill>
                  <a:srgbClr val="FFFFFF"/>
                </a:solidFill>
              </a:rPr>
              <a:t>пер</a:t>
            </a:r>
            <a:r>
              <a:rPr lang="ru-RU" altLang="zh-CN" sz="1200" dirty="0">
                <a:solidFill>
                  <a:srgbClr val="FFFFFF"/>
                </a:solidFill>
              </a:rPr>
              <a:t>. Гвардейский, д. </a:t>
            </a:r>
            <a:r>
              <a:rPr lang="ru-RU" altLang="zh-CN" sz="1200" dirty="0">
                <a:solidFill>
                  <a:srgbClr val="FFFFFF"/>
                </a:solidFill>
                <a:ea typeface="SimSun" pitchFamily="2" charset="-122"/>
              </a:rPr>
              <a:t>2/51, </a:t>
            </a:r>
            <a:r>
              <a:rPr lang="ru-RU" altLang="zh-CN" sz="1200" dirty="0">
                <a:solidFill>
                  <a:srgbClr val="FFFFFF"/>
                </a:solidFill>
              </a:rPr>
              <a:t>г. Ростов-на-Дону</a:t>
            </a:r>
            <a:r>
              <a:rPr lang="ru-RU" altLang="zh-CN" sz="1200" dirty="0">
                <a:solidFill>
                  <a:srgbClr val="FFFFFF"/>
                </a:solidFill>
                <a:ea typeface="SimSun" pitchFamily="2" charset="-122"/>
              </a:rPr>
              <a:t>, 344011</a:t>
            </a:r>
            <a:endParaRPr lang="ru-RU" altLang="zh-CN" sz="1200" dirty="0">
              <a:solidFill>
                <a:srgbClr val="FFFFFF"/>
              </a:solidFill>
            </a:endParaRPr>
          </a:p>
          <a:p>
            <a:pPr marL="1438275" eaLnBrk="0" hangingPunct="0">
              <a:spcBef>
                <a:spcPts val="300"/>
              </a:spcBef>
            </a:pPr>
            <a:r>
              <a:rPr lang="ru-RU" altLang="zh-CN" sz="1200" dirty="0">
                <a:solidFill>
                  <a:srgbClr val="FFFFFF"/>
                </a:solidFill>
              </a:rPr>
              <a:t>тел.: </a:t>
            </a:r>
            <a:r>
              <a:rPr lang="de-DE" altLang="zh-CN" sz="1200" dirty="0">
                <a:solidFill>
                  <a:srgbClr val="FFFFFF"/>
                </a:solidFill>
                <a:ea typeface="SimSun" pitchFamily="2" charset="-122"/>
              </a:rPr>
              <a:t>(863)</a:t>
            </a:r>
            <a:r>
              <a:rPr lang="ru-RU" altLang="zh-CN" sz="1200" dirty="0">
                <a:solidFill>
                  <a:srgbClr val="FFFFFF"/>
                </a:solidFill>
                <a:ea typeface="SimSun" pitchFamily="2" charset="-122"/>
              </a:rPr>
              <a:t>285-48-72;</a:t>
            </a:r>
            <a:r>
              <a:rPr lang="de-DE" altLang="zh-CN" sz="1200" dirty="0">
                <a:solidFill>
                  <a:srgbClr val="FFFFFF"/>
                </a:solidFill>
                <a:ea typeface="SimSun" pitchFamily="2" charset="-122"/>
              </a:rPr>
              <a:t> (863)</a:t>
            </a:r>
            <a:r>
              <a:rPr lang="ru-RU" altLang="zh-CN" sz="1200" dirty="0">
                <a:solidFill>
                  <a:srgbClr val="FFFFFF"/>
                </a:solidFill>
                <a:ea typeface="SimSun" pitchFamily="2" charset="-122"/>
              </a:rPr>
              <a:t>307-51-65</a:t>
            </a:r>
            <a:endParaRPr lang="ru-RU" altLang="zh-CN" sz="1200" dirty="0">
              <a:solidFill>
                <a:srgbClr val="FFFFFF"/>
              </a:solidFill>
            </a:endParaRPr>
          </a:p>
          <a:p>
            <a:pPr marL="1438275" eaLnBrk="0" hangingPunct="0">
              <a:spcBef>
                <a:spcPts val="300"/>
              </a:spcBef>
            </a:pPr>
            <a:r>
              <a:rPr lang="de-DE" altLang="zh-CN" sz="1200" dirty="0">
                <a:solidFill>
                  <a:srgbClr val="FFFFFF"/>
                </a:solidFill>
                <a:ea typeface="SimSun" pitchFamily="2" charset="-122"/>
                <a:cs typeface="Times New Roman" pitchFamily="18" charset="0"/>
              </a:rPr>
              <a:t>E-</a:t>
            </a:r>
            <a:r>
              <a:rPr lang="de-DE" altLang="zh-CN" sz="1200" dirty="0" err="1">
                <a:solidFill>
                  <a:srgbClr val="FFFFFF"/>
                </a:solidFill>
                <a:ea typeface="SimSun" pitchFamily="2" charset="-122"/>
                <a:cs typeface="Times New Roman" pitchFamily="18" charset="0"/>
              </a:rPr>
              <a:t>mail</a:t>
            </a:r>
            <a:r>
              <a:rPr lang="en-US" altLang="zh-CN" sz="1200" dirty="0">
                <a:solidFill>
                  <a:srgbClr val="FFFFFF"/>
                </a:solidFill>
                <a:ea typeface="SimSun" pitchFamily="2" charset="-122"/>
                <a:cs typeface="Times New Roman" pitchFamily="18" charset="0"/>
              </a:rPr>
              <a:t>: info@iro61.ru, https://dpo.iro61.ru</a:t>
            </a:r>
          </a:p>
        </p:txBody>
      </p:sp>
      <p:pic>
        <p:nvPicPr>
          <p:cNvPr id="20" name="Рисунок 3" descr="лого цве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195486"/>
            <a:ext cx="2232248" cy="522441"/>
          </a:xfrm>
          <a:prstGeom prst="rect">
            <a:avLst/>
          </a:prstGeom>
          <a:noFill/>
        </p:spPr>
      </p:pic>
      <p:sp>
        <p:nvSpPr>
          <p:cNvPr id="21" name="Google Shape;384;p24"/>
          <p:cNvSpPr txBox="1">
            <a:spLocks/>
          </p:cNvSpPr>
          <p:nvPr/>
        </p:nvSpPr>
        <p:spPr>
          <a:xfrm>
            <a:off x="539552" y="1995686"/>
            <a:ext cx="6768752" cy="5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Благодарю за внимание!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6"/>
          <p:cNvGrpSpPr/>
          <p:nvPr/>
        </p:nvGrpSpPr>
        <p:grpSpPr>
          <a:xfrm>
            <a:off x="323528" y="1059582"/>
            <a:ext cx="4091904" cy="2957988"/>
            <a:chOff x="627198" y="2113826"/>
            <a:chExt cx="2062200" cy="1894211"/>
          </a:xfrm>
        </p:grpSpPr>
        <p:sp>
          <p:nvSpPr>
            <p:cNvPr id="69" name="Google Shape;69;p16"/>
            <p:cNvSpPr/>
            <p:nvPr/>
          </p:nvSpPr>
          <p:spPr>
            <a:xfrm>
              <a:off x="627198" y="2805504"/>
              <a:ext cx="1270145" cy="183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cxnSp>
          <p:nvCxnSpPr>
            <p:cNvPr id="70" name="Google Shape;70;p16"/>
            <p:cNvCxnSpPr/>
            <p:nvPr/>
          </p:nvCxnSpPr>
          <p:spPr>
            <a:xfrm>
              <a:off x="627198" y="2113826"/>
              <a:ext cx="0" cy="1894211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grpSp>
          <p:nvGrpSpPr>
            <p:cNvPr id="71" name="Google Shape;71;p16"/>
            <p:cNvGrpSpPr/>
            <p:nvPr/>
          </p:nvGrpSpPr>
          <p:grpSpPr>
            <a:xfrm>
              <a:off x="703398" y="2206050"/>
              <a:ext cx="1986000" cy="1639000"/>
              <a:chOff x="703398" y="2206050"/>
              <a:chExt cx="1986000" cy="1639000"/>
            </a:xfrm>
          </p:grpSpPr>
          <p:sp>
            <p:nvSpPr>
              <p:cNvPr id="72" name="Google Shape;72;p16"/>
              <p:cNvSpPr txBox="1"/>
              <p:nvPr/>
            </p:nvSpPr>
            <p:spPr>
              <a:xfrm>
                <a:off x="703398" y="3360250"/>
                <a:ext cx="1986000" cy="48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 dirty="0">
                  <a:solidFill>
                    <a:schemeClr val="dk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endParaRPr>
              </a:p>
            </p:txBody>
          </p:sp>
          <p:sp>
            <p:nvSpPr>
              <p:cNvPr id="74" name="Google Shape;74;p16"/>
              <p:cNvSpPr txBox="1"/>
              <p:nvPr/>
            </p:nvSpPr>
            <p:spPr>
              <a:xfrm>
                <a:off x="703400" y="2206050"/>
                <a:ext cx="1908600" cy="365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solidFill>
                    <a:schemeClr val="accent2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endParaRPr>
              </a:p>
            </p:txBody>
          </p:sp>
        </p:grpSp>
      </p:grpSp>
      <p:grpSp>
        <p:nvGrpSpPr>
          <p:cNvPr id="75" name="Google Shape;75;p16"/>
          <p:cNvGrpSpPr/>
          <p:nvPr/>
        </p:nvGrpSpPr>
        <p:grpSpPr>
          <a:xfrm>
            <a:off x="2771800" y="1419622"/>
            <a:ext cx="3513062" cy="3312368"/>
            <a:chOff x="2526773" y="1465175"/>
            <a:chExt cx="2116125" cy="2121145"/>
          </a:xfrm>
        </p:grpSpPr>
        <p:cxnSp>
          <p:nvCxnSpPr>
            <p:cNvPr id="76" name="Google Shape;76;p16"/>
            <p:cNvCxnSpPr/>
            <p:nvPr/>
          </p:nvCxnSpPr>
          <p:spPr>
            <a:xfrm>
              <a:off x="2613523" y="1465175"/>
              <a:ext cx="0" cy="2121145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sp>
          <p:nvSpPr>
            <p:cNvPr id="77" name="Google Shape;77;p16"/>
            <p:cNvSpPr/>
            <p:nvPr/>
          </p:nvSpPr>
          <p:spPr>
            <a:xfrm>
              <a:off x="2526773" y="2525748"/>
              <a:ext cx="1778362" cy="183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grpSp>
          <p:nvGrpSpPr>
            <p:cNvPr id="78" name="Google Shape;78;p16"/>
            <p:cNvGrpSpPr/>
            <p:nvPr/>
          </p:nvGrpSpPr>
          <p:grpSpPr>
            <a:xfrm>
              <a:off x="2656898" y="1695734"/>
              <a:ext cx="1986000" cy="1557791"/>
              <a:chOff x="2656898" y="1695734"/>
              <a:chExt cx="1986000" cy="1557791"/>
            </a:xfrm>
          </p:grpSpPr>
          <p:sp>
            <p:nvSpPr>
              <p:cNvPr id="80" name="Google Shape;80;p16"/>
              <p:cNvSpPr txBox="1"/>
              <p:nvPr/>
            </p:nvSpPr>
            <p:spPr>
              <a:xfrm>
                <a:off x="2656898" y="1695734"/>
                <a:ext cx="1986000" cy="48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 dirty="0">
                  <a:solidFill>
                    <a:schemeClr val="dk1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endParaRPr>
              </a:p>
            </p:txBody>
          </p:sp>
          <p:sp>
            <p:nvSpPr>
              <p:cNvPr id="81" name="Google Shape;81;p16"/>
              <p:cNvSpPr txBox="1"/>
              <p:nvPr/>
            </p:nvSpPr>
            <p:spPr>
              <a:xfrm>
                <a:off x="2668700" y="2887825"/>
                <a:ext cx="1908600" cy="365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solidFill>
                    <a:schemeClr val="accent4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endParaRPr>
              </a:p>
            </p:txBody>
          </p:sp>
        </p:grpSp>
      </p:grpSp>
      <p:sp>
        <p:nvSpPr>
          <p:cNvPr id="82" name="Google Shape;82;p16"/>
          <p:cNvSpPr/>
          <p:nvPr/>
        </p:nvSpPr>
        <p:spPr>
          <a:xfrm>
            <a:off x="5724128" y="2283718"/>
            <a:ext cx="3096344" cy="2857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83" name="Google Shape;83;p16"/>
          <p:cNvGrpSpPr/>
          <p:nvPr/>
        </p:nvGrpSpPr>
        <p:grpSpPr>
          <a:xfrm>
            <a:off x="5724127" y="1059582"/>
            <a:ext cx="3285158" cy="3672408"/>
            <a:chOff x="4675473" y="1744931"/>
            <a:chExt cx="1887526" cy="2351705"/>
          </a:xfrm>
        </p:grpSpPr>
        <p:sp>
          <p:nvSpPr>
            <p:cNvPr id="86" name="Google Shape;86;p16"/>
            <p:cNvSpPr txBox="1"/>
            <p:nvPr/>
          </p:nvSpPr>
          <p:spPr>
            <a:xfrm>
              <a:off x="5089204" y="2206050"/>
              <a:ext cx="1473795" cy="36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accent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cxnSp>
          <p:nvCxnSpPr>
            <p:cNvPr id="87" name="Google Shape;87;p16"/>
            <p:cNvCxnSpPr/>
            <p:nvPr/>
          </p:nvCxnSpPr>
          <p:spPr>
            <a:xfrm>
              <a:off x="4675473" y="1744931"/>
              <a:ext cx="0" cy="2351705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oval" w="med" len="med"/>
              <a:tailEnd type="none" w="med" len="med"/>
            </a:ln>
          </p:spPr>
        </p:cxnSp>
      </p:grpSp>
      <p:sp>
        <p:nvSpPr>
          <p:cNvPr id="96" name="Google Shape;96;p16"/>
          <p:cNvSpPr txBox="1">
            <a:spLocks noGrp="1"/>
          </p:cNvSpPr>
          <p:nvPr>
            <p:ph type="title"/>
          </p:nvPr>
        </p:nvSpPr>
        <p:spPr>
          <a:xfrm>
            <a:off x="755576" y="267494"/>
            <a:ext cx="8238900" cy="56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1100"/>
            </a:pPr>
            <a:r>
              <a:rPr lang="ru-RU" dirty="0" smtClean="0"/>
              <a:t>Школы, которые достигают высоких результатов педагогической, управленческой деятельности</a:t>
            </a:r>
            <a:endParaRPr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395536" y="1131590"/>
            <a:ext cx="25922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основе управления лежит адекватная, максимально поставленная цель образования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95536" y="2427734"/>
            <a:ext cx="24482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содержание образования и структура управления педагогической системой связаны с процессуальными изменениями образовательной деятельности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059832" y="1419622"/>
            <a:ext cx="28083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управление инновационной деятельностью обусловлено высоким уровнем профессионализма педагогических работников, потенциалом управленческой команды</a:t>
            </a:r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059832" y="3363838"/>
            <a:ext cx="244827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разработана система измерителей успешности деятельности всех участников образовательного процесса и  внедряемых инноваций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5796136" y="1203598"/>
            <a:ext cx="32403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обеспечивается эффективная обратная связь (рефлексивное управление) и объективная оценка уровня достигнутых результатов</a:t>
            </a:r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868144" y="2787774"/>
            <a:ext cx="28803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управление ведется на основе стратегического и тактического проектирования с широким диапазоном перспективных направлений государственной образовательной политики</a:t>
            </a:r>
            <a:endParaRPr lang="ru-RU" dirty="0"/>
          </a:p>
        </p:txBody>
      </p:sp>
      <p:pic>
        <p:nvPicPr>
          <p:cNvPr id="4505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123478"/>
            <a:ext cx="1013495" cy="26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1" name="Google Shape;101;p17"/>
          <p:cNvCxnSpPr>
            <a:stCxn id="102" idx="7"/>
            <a:endCxn id="103" idx="2"/>
          </p:cNvCxnSpPr>
          <p:nvPr/>
        </p:nvCxnSpPr>
        <p:spPr>
          <a:xfrm>
            <a:off x="2687438" y="1924708"/>
            <a:ext cx="1244512" cy="156842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5" name="Google Shape;105;p17"/>
          <p:cNvGrpSpPr/>
          <p:nvPr/>
        </p:nvGrpSpPr>
        <p:grpSpPr>
          <a:xfrm>
            <a:off x="388050" y="1851670"/>
            <a:ext cx="2383751" cy="869930"/>
            <a:chOff x="388050" y="1851670"/>
            <a:chExt cx="2383751" cy="869930"/>
          </a:xfrm>
        </p:grpSpPr>
        <p:sp>
          <p:nvSpPr>
            <p:cNvPr id="107" name="Google Shape;107;p17"/>
            <p:cNvSpPr txBox="1"/>
            <p:nvPr/>
          </p:nvSpPr>
          <p:spPr>
            <a:xfrm>
              <a:off x="388050" y="2049000"/>
              <a:ext cx="2175300" cy="6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102" name="Google Shape;102;p17"/>
            <p:cNvSpPr/>
            <p:nvPr/>
          </p:nvSpPr>
          <p:spPr>
            <a:xfrm>
              <a:off x="2195736" y="1851670"/>
              <a:ext cx="576065" cy="498737"/>
            </a:xfrm>
            <a:prstGeom prst="ellipse">
              <a:avLst/>
            </a:prstGeom>
            <a:noFill/>
            <a:ln w="152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 dirty="0"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108" name="Google Shape;108;p17"/>
          <p:cNvGrpSpPr/>
          <p:nvPr/>
        </p:nvGrpSpPr>
        <p:grpSpPr>
          <a:xfrm>
            <a:off x="3484350" y="1441500"/>
            <a:ext cx="2175300" cy="2499075"/>
            <a:chOff x="3484350" y="1441500"/>
            <a:chExt cx="2175300" cy="2499075"/>
          </a:xfrm>
        </p:grpSpPr>
        <p:sp>
          <p:nvSpPr>
            <p:cNvPr id="109" name="Google Shape;109;p17"/>
            <p:cNvSpPr txBox="1"/>
            <p:nvPr/>
          </p:nvSpPr>
          <p:spPr>
            <a:xfrm>
              <a:off x="3484350" y="3412875"/>
              <a:ext cx="2175300" cy="52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03" name="Google Shape;103;p17"/>
            <p:cNvSpPr/>
            <p:nvPr/>
          </p:nvSpPr>
          <p:spPr>
            <a:xfrm>
              <a:off x="3931950" y="1441500"/>
              <a:ext cx="1280100" cy="1280100"/>
            </a:xfrm>
            <a:prstGeom prst="ellipse">
              <a:avLst/>
            </a:prstGeom>
            <a:noFill/>
            <a:ln w="1524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 dirty="0">
                <a:solidFill>
                  <a:schemeClr val="accent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cxnSp>
        <p:nvCxnSpPr>
          <p:cNvPr id="111" name="Google Shape;111;p17"/>
          <p:cNvCxnSpPr>
            <a:stCxn id="103" idx="6"/>
            <a:endCxn id="112" idx="1"/>
          </p:cNvCxnSpPr>
          <p:nvPr/>
        </p:nvCxnSpPr>
        <p:spPr>
          <a:xfrm flipV="1">
            <a:off x="5212050" y="1780692"/>
            <a:ext cx="940370" cy="300858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13" name="Google Shape;113;p17"/>
          <p:cNvGrpSpPr/>
          <p:nvPr/>
        </p:nvGrpSpPr>
        <p:grpSpPr>
          <a:xfrm>
            <a:off x="6084168" y="1707654"/>
            <a:ext cx="2485782" cy="1013946"/>
            <a:chOff x="6084168" y="1707654"/>
            <a:chExt cx="2485782" cy="1013946"/>
          </a:xfrm>
        </p:grpSpPr>
        <p:sp>
          <p:nvSpPr>
            <p:cNvPr id="115" name="Google Shape;115;p17"/>
            <p:cNvSpPr txBox="1"/>
            <p:nvPr/>
          </p:nvSpPr>
          <p:spPr>
            <a:xfrm>
              <a:off x="6394650" y="2049000"/>
              <a:ext cx="2175300" cy="6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112" name="Google Shape;112;p17"/>
            <p:cNvSpPr/>
            <p:nvPr/>
          </p:nvSpPr>
          <p:spPr>
            <a:xfrm>
              <a:off x="6084168" y="1707654"/>
              <a:ext cx="466053" cy="498737"/>
            </a:xfrm>
            <a:prstGeom prst="ellipse">
              <a:avLst/>
            </a:prstGeom>
            <a:noFill/>
            <a:ln w="1524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 dirty="0">
                <a:solidFill>
                  <a:schemeClr val="accent5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28" name="Google Shape;128;p17"/>
          <p:cNvSpPr txBox="1">
            <a:spLocks noGrp="1"/>
          </p:cNvSpPr>
          <p:nvPr>
            <p:ph type="title"/>
          </p:nvPr>
        </p:nvSpPr>
        <p:spPr>
          <a:xfrm>
            <a:off x="683568" y="123478"/>
            <a:ext cx="8238900" cy="56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 smtClean="0"/>
              <a:t>Тенденции, характеризующие инновационные процессы</a:t>
            </a:r>
            <a:endParaRPr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51520" y="1275606"/>
            <a:ext cx="3600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Сосуществование двух стратегий в управлении </a:t>
            </a:r>
            <a:r>
              <a:rPr lang="ru-RU" dirty="0" err="1" smtClean="0"/>
              <a:t>ОО</a:t>
            </a:r>
            <a:r>
              <a:rPr lang="ru-RU" dirty="0" smtClean="0"/>
              <a:t> (традиционный и инновационный)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436096" y="1203598"/>
            <a:ext cx="35638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Предоставление </a:t>
            </a:r>
            <a:r>
              <a:rPr lang="ru-RU" dirty="0" err="1" smtClean="0"/>
              <a:t>ОО</a:t>
            </a:r>
            <a:r>
              <a:rPr lang="ru-RU" dirty="0" smtClean="0"/>
              <a:t> широких прав и возможностей в создании инновационных площадок</a:t>
            </a:r>
            <a:endParaRPr lang="ru-RU" dirty="0"/>
          </a:p>
        </p:txBody>
      </p:sp>
      <p:cxnSp>
        <p:nvCxnSpPr>
          <p:cNvPr id="39" name="Google Shape;111;p17"/>
          <p:cNvCxnSpPr/>
          <p:nvPr/>
        </p:nvCxnSpPr>
        <p:spPr>
          <a:xfrm>
            <a:off x="5076056" y="2584576"/>
            <a:ext cx="648072" cy="203198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" name="Google Shape;102;p17"/>
          <p:cNvSpPr/>
          <p:nvPr/>
        </p:nvSpPr>
        <p:spPr>
          <a:xfrm>
            <a:off x="5724128" y="2643758"/>
            <a:ext cx="576065" cy="498737"/>
          </a:xfrm>
          <a:prstGeom prst="ellipse">
            <a:avLst/>
          </a:prstGeom>
          <a:noFill/>
          <a:ln w="152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43" name="Google Shape;111;p17"/>
          <p:cNvCxnSpPr>
            <a:endCxn id="103" idx="3"/>
          </p:cNvCxnSpPr>
          <p:nvPr/>
        </p:nvCxnSpPr>
        <p:spPr>
          <a:xfrm flipV="1">
            <a:off x="3059832" y="2534134"/>
            <a:ext cx="1059584" cy="338474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6" name="Google Shape;112;p17"/>
          <p:cNvSpPr/>
          <p:nvPr/>
        </p:nvSpPr>
        <p:spPr>
          <a:xfrm>
            <a:off x="2627784" y="2715766"/>
            <a:ext cx="466053" cy="498737"/>
          </a:xfrm>
          <a:prstGeom prst="ellipse">
            <a:avLst/>
          </a:prstGeom>
          <a:noFill/>
          <a:ln w="1524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accent5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8" name="Google Shape;103;p17"/>
          <p:cNvSpPr/>
          <p:nvPr/>
        </p:nvSpPr>
        <p:spPr>
          <a:xfrm>
            <a:off x="4355976" y="3363838"/>
            <a:ext cx="487650" cy="374258"/>
          </a:xfrm>
          <a:prstGeom prst="ellipse">
            <a:avLst/>
          </a:prstGeom>
          <a:noFill/>
          <a:ln w="152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accent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49" name="Google Shape;111;p17"/>
          <p:cNvCxnSpPr>
            <a:stCxn id="103" idx="4"/>
            <a:endCxn id="48" idx="0"/>
          </p:cNvCxnSpPr>
          <p:nvPr/>
        </p:nvCxnSpPr>
        <p:spPr>
          <a:xfrm>
            <a:off x="4572000" y="2721600"/>
            <a:ext cx="27801" cy="642238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1" name="Прямоугольник 50"/>
          <p:cNvSpPr/>
          <p:nvPr/>
        </p:nvSpPr>
        <p:spPr>
          <a:xfrm>
            <a:off x="3923928" y="1923678"/>
            <a:ext cx="13083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ТЕНДЕНЦИИ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51520" y="2499742"/>
            <a:ext cx="25922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Движение от ориентации на собственные интересы к учету образовательных потребностей и ожидании различных социальных групп</a:t>
            </a:r>
            <a:endParaRPr lang="ru-RU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5940152" y="2283718"/>
            <a:ext cx="298782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Расширение масштабов инновационной деятельности через развитие форм кластерного и сетевого взаимодействия</a:t>
            </a:r>
            <a:endParaRPr lang="ru-RU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2339752" y="3795886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Актуализация в </a:t>
            </a:r>
            <a:r>
              <a:rPr lang="ru-RU" dirty="0" err="1" smtClean="0"/>
              <a:t>профессиограмме</a:t>
            </a:r>
            <a:r>
              <a:rPr lang="ru-RU" dirty="0" smtClean="0"/>
              <a:t> управленческих кадров и педагогических работников готовности к инновационной деятельности в контексте </a:t>
            </a:r>
            <a:r>
              <a:rPr lang="ru-RU" dirty="0" err="1" smtClean="0"/>
              <a:t>технологизации</a:t>
            </a:r>
            <a:r>
              <a:rPr lang="ru-RU" dirty="0" smtClean="0"/>
              <a:t> современного образовательного пространства</a:t>
            </a:r>
            <a:endParaRPr lang="ru-RU" dirty="0"/>
          </a:p>
        </p:txBody>
      </p:sp>
      <p:pic>
        <p:nvPicPr>
          <p:cNvPr id="2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123478"/>
            <a:ext cx="1013495" cy="26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8"/>
          <p:cNvSpPr txBox="1">
            <a:spLocks noGrp="1"/>
          </p:cNvSpPr>
          <p:nvPr>
            <p:ph type="title"/>
          </p:nvPr>
        </p:nvSpPr>
        <p:spPr>
          <a:xfrm>
            <a:off x="1187624" y="-20538"/>
            <a:ext cx="7848872" cy="56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buSzPts val="1100"/>
            </a:pPr>
            <a:r>
              <a:rPr lang="ru-RU" sz="1600" dirty="0" smtClean="0">
                <a:solidFill>
                  <a:srgbClr val="C00000"/>
                </a:solidFill>
              </a:rPr>
              <a:t>Наиболее сложные задачи при создании эффективной системы управления в условиях инновационных для руководителей </a:t>
            </a:r>
            <a:r>
              <a:rPr lang="ru-RU" sz="1600" dirty="0" err="1" smtClean="0">
                <a:solidFill>
                  <a:srgbClr val="C00000"/>
                </a:solidFill>
              </a:rPr>
              <a:t>ОО</a:t>
            </a:r>
            <a:r>
              <a:rPr lang="ru-RU" sz="1600" dirty="0" smtClean="0">
                <a:solidFill>
                  <a:srgbClr val="C00000"/>
                </a:solidFill>
              </a:rPr>
              <a:t> представляется</a:t>
            </a:r>
            <a:endParaRPr sz="1600" dirty="0">
              <a:solidFill>
                <a:srgbClr val="C00000"/>
              </a:solidFill>
            </a:endParaRPr>
          </a:p>
        </p:txBody>
      </p:sp>
      <p:cxnSp>
        <p:nvCxnSpPr>
          <p:cNvPr id="141" name="Google Shape;141;p18"/>
          <p:cNvCxnSpPr/>
          <p:nvPr/>
        </p:nvCxnSpPr>
        <p:spPr>
          <a:xfrm>
            <a:off x="537600" y="3126312"/>
            <a:ext cx="80688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5" name="Google Shape;145;p18"/>
          <p:cNvSpPr/>
          <p:nvPr/>
        </p:nvSpPr>
        <p:spPr>
          <a:xfrm>
            <a:off x="1264945" y="3034887"/>
            <a:ext cx="183000" cy="1830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2" name="Google Shape;152;p18"/>
          <p:cNvSpPr/>
          <p:nvPr/>
        </p:nvSpPr>
        <p:spPr>
          <a:xfrm>
            <a:off x="2872795" y="3034887"/>
            <a:ext cx="183000" cy="1830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3" name="Google Shape;153;p18"/>
          <p:cNvSpPr/>
          <p:nvPr/>
        </p:nvSpPr>
        <p:spPr>
          <a:xfrm>
            <a:off x="4480499" y="3034887"/>
            <a:ext cx="183000" cy="1830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4" name="Google Shape;154;p18"/>
          <p:cNvSpPr/>
          <p:nvPr/>
        </p:nvSpPr>
        <p:spPr>
          <a:xfrm>
            <a:off x="6088495" y="3034887"/>
            <a:ext cx="183000" cy="1830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5" name="Google Shape;155;p18"/>
          <p:cNvSpPr/>
          <p:nvPr/>
        </p:nvSpPr>
        <p:spPr>
          <a:xfrm>
            <a:off x="7696345" y="3034887"/>
            <a:ext cx="183000" cy="1830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156" name="Google Shape;156;p18"/>
          <p:cNvCxnSpPr/>
          <p:nvPr/>
        </p:nvCxnSpPr>
        <p:spPr>
          <a:xfrm flipV="1">
            <a:off x="1331640" y="2758887"/>
            <a:ext cx="24805" cy="985529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7" name="Google Shape;157;p18"/>
          <p:cNvCxnSpPr/>
          <p:nvPr/>
        </p:nvCxnSpPr>
        <p:spPr>
          <a:xfrm flipV="1">
            <a:off x="4572000" y="2664296"/>
            <a:ext cx="1" cy="730631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8" name="Google Shape;158;p18"/>
          <p:cNvCxnSpPr/>
          <p:nvPr/>
        </p:nvCxnSpPr>
        <p:spPr>
          <a:xfrm flipH="1" flipV="1">
            <a:off x="7787845" y="2758887"/>
            <a:ext cx="24515" cy="913521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59" name="Google Shape;159;p18"/>
          <p:cNvGrpSpPr/>
          <p:nvPr/>
        </p:nvGrpSpPr>
        <p:grpSpPr>
          <a:xfrm>
            <a:off x="6012160" y="2592288"/>
            <a:ext cx="369467" cy="369467"/>
            <a:chOff x="4962384" y="5555748"/>
            <a:chExt cx="539999" cy="539999"/>
          </a:xfrm>
        </p:grpSpPr>
        <p:sp>
          <p:nvSpPr>
            <p:cNvPr id="160" name="Google Shape;160;p18"/>
            <p:cNvSpPr/>
            <p:nvPr/>
          </p:nvSpPr>
          <p:spPr>
            <a:xfrm>
              <a:off x="4962384" y="5789745"/>
              <a:ext cx="238849" cy="306002"/>
            </a:xfrm>
            <a:custGeom>
              <a:avLst/>
              <a:gdLst/>
              <a:ahLst/>
              <a:cxnLst/>
              <a:rect l="l" t="t" r="r" b="b"/>
              <a:pathLst>
                <a:path w="238849" h="306002" extrusionOk="0">
                  <a:moveTo>
                    <a:pt x="215681" y="131086"/>
                  </a:moveTo>
                  <a:lnTo>
                    <a:pt x="134498" y="49903"/>
                  </a:lnTo>
                  <a:lnTo>
                    <a:pt x="100938" y="83464"/>
                  </a:lnTo>
                  <a:cubicBezTo>
                    <a:pt x="98649" y="85751"/>
                    <a:pt x="96644" y="88218"/>
                    <a:pt x="94922" y="90817"/>
                  </a:cubicBezTo>
                  <a:lnTo>
                    <a:pt x="94922" y="47461"/>
                  </a:lnTo>
                  <a:cubicBezTo>
                    <a:pt x="94922" y="21291"/>
                    <a:pt x="73631" y="0"/>
                    <a:pt x="47461" y="0"/>
                  </a:cubicBezTo>
                  <a:lnTo>
                    <a:pt x="0" y="0"/>
                  </a:lnTo>
                  <a:lnTo>
                    <a:pt x="0" y="139139"/>
                  </a:lnTo>
                  <a:lnTo>
                    <a:pt x="101740" y="240878"/>
                  </a:lnTo>
                  <a:lnTo>
                    <a:pt x="101740" y="306003"/>
                  </a:lnTo>
                  <a:lnTo>
                    <a:pt x="133381" y="306003"/>
                  </a:lnTo>
                  <a:lnTo>
                    <a:pt x="133381" y="261632"/>
                  </a:lnTo>
                  <a:cubicBezTo>
                    <a:pt x="141738" y="264579"/>
                    <a:pt x="150624" y="266121"/>
                    <a:pt x="159748" y="266121"/>
                  </a:cubicBezTo>
                  <a:cubicBezTo>
                    <a:pt x="177099" y="266121"/>
                    <a:pt x="193590" y="260563"/>
                    <a:pt x="207209" y="250305"/>
                  </a:cubicBezTo>
                  <a:lnTo>
                    <a:pt x="207209" y="306003"/>
                  </a:lnTo>
                  <a:lnTo>
                    <a:pt x="238850" y="306003"/>
                  </a:lnTo>
                  <a:lnTo>
                    <a:pt x="238850" y="189293"/>
                  </a:lnTo>
                  <a:lnTo>
                    <a:pt x="238759" y="189293"/>
                  </a:lnTo>
                  <a:cubicBezTo>
                    <a:pt x="239358" y="168286"/>
                    <a:pt x="231680" y="147085"/>
                    <a:pt x="215681" y="131086"/>
                  </a:cubicBezTo>
                  <a:close/>
                  <a:moveTo>
                    <a:pt x="193308" y="220579"/>
                  </a:moveTo>
                  <a:cubicBezTo>
                    <a:pt x="184344" y="229544"/>
                    <a:pt x="172426" y="234480"/>
                    <a:pt x="159748" y="234480"/>
                  </a:cubicBezTo>
                  <a:cubicBezTo>
                    <a:pt x="147071" y="234480"/>
                    <a:pt x="135153" y="229543"/>
                    <a:pt x="126189" y="220579"/>
                  </a:cubicBezTo>
                  <a:lnTo>
                    <a:pt x="31641" y="126032"/>
                  </a:lnTo>
                  <a:lnTo>
                    <a:pt x="31641" y="31641"/>
                  </a:lnTo>
                  <a:lnTo>
                    <a:pt x="47461" y="31641"/>
                  </a:lnTo>
                  <a:cubicBezTo>
                    <a:pt x="56184" y="31641"/>
                    <a:pt x="63281" y="38738"/>
                    <a:pt x="63281" y="47461"/>
                  </a:cubicBezTo>
                  <a:lnTo>
                    <a:pt x="63281" y="112926"/>
                  </a:lnTo>
                  <a:lnTo>
                    <a:pt x="100810" y="150455"/>
                  </a:lnTo>
                  <a:lnTo>
                    <a:pt x="100938" y="150583"/>
                  </a:lnTo>
                  <a:lnTo>
                    <a:pt x="138726" y="188371"/>
                  </a:lnTo>
                  <a:lnTo>
                    <a:pt x="161099" y="165998"/>
                  </a:lnTo>
                  <a:lnTo>
                    <a:pt x="123238" y="128136"/>
                  </a:lnTo>
                  <a:cubicBezTo>
                    <a:pt x="117144" y="121962"/>
                    <a:pt x="117168" y="111980"/>
                    <a:pt x="123311" y="105837"/>
                  </a:cubicBezTo>
                  <a:lnTo>
                    <a:pt x="134498" y="94650"/>
                  </a:lnTo>
                  <a:lnTo>
                    <a:pt x="193308" y="153460"/>
                  </a:lnTo>
                  <a:cubicBezTo>
                    <a:pt x="211814" y="171965"/>
                    <a:pt x="211814" y="202074"/>
                    <a:pt x="193308" y="22057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5263534" y="5789745"/>
              <a:ext cx="238849" cy="306002"/>
            </a:xfrm>
            <a:custGeom>
              <a:avLst/>
              <a:gdLst/>
              <a:ahLst/>
              <a:cxnLst/>
              <a:rect l="l" t="t" r="r" b="b"/>
              <a:pathLst>
                <a:path w="238849" h="306002" extrusionOk="0">
                  <a:moveTo>
                    <a:pt x="238850" y="0"/>
                  </a:moveTo>
                  <a:lnTo>
                    <a:pt x="191389" y="0"/>
                  </a:lnTo>
                  <a:cubicBezTo>
                    <a:pt x="165219" y="0"/>
                    <a:pt x="143928" y="21291"/>
                    <a:pt x="143928" y="47461"/>
                  </a:cubicBezTo>
                  <a:lnTo>
                    <a:pt x="143928" y="90817"/>
                  </a:lnTo>
                  <a:cubicBezTo>
                    <a:pt x="142206" y="88218"/>
                    <a:pt x="140201" y="85751"/>
                    <a:pt x="137912" y="83463"/>
                  </a:cubicBezTo>
                  <a:lnTo>
                    <a:pt x="104352" y="49904"/>
                  </a:lnTo>
                  <a:lnTo>
                    <a:pt x="23168" y="131087"/>
                  </a:lnTo>
                  <a:cubicBezTo>
                    <a:pt x="7170" y="147085"/>
                    <a:pt x="-508" y="168287"/>
                    <a:pt x="91" y="189294"/>
                  </a:cubicBezTo>
                  <a:lnTo>
                    <a:pt x="0" y="189294"/>
                  </a:lnTo>
                  <a:lnTo>
                    <a:pt x="0" y="306003"/>
                  </a:lnTo>
                  <a:lnTo>
                    <a:pt x="31641" y="306003"/>
                  </a:lnTo>
                  <a:lnTo>
                    <a:pt x="31641" y="250306"/>
                  </a:lnTo>
                  <a:cubicBezTo>
                    <a:pt x="45260" y="260563"/>
                    <a:pt x="61751" y="266121"/>
                    <a:pt x="79102" y="266121"/>
                  </a:cubicBezTo>
                  <a:cubicBezTo>
                    <a:pt x="88226" y="266121"/>
                    <a:pt x="97111" y="264579"/>
                    <a:pt x="105469" y="261632"/>
                  </a:cubicBezTo>
                  <a:lnTo>
                    <a:pt x="105469" y="306003"/>
                  </a:lnTo>
                  <a:lnTo>
                    <a:pt x="137109" y="306003"/>
                  </a:lnTo>
                  <a:lnTo>
                    <a:pt x="137109" y="240877"/>
                  </a:lnTo>
                  <a:lnTo>
                    <a:pt x="238850" y="139139"/>
                  </a:lnTo>
                  <a:close/>
                  <a:moveTo>
                    <a:pt x="207209" y="126032"/>
                  </a:moveTo>
                  <a:lnTo>
                    <a:pt x="112661" y="220581"/>
                  </a:lnTo>
                  <a:cubicBezTo>
                    <a:pt x="103697" y="229544"/>
                    <a:pt x="91778" y="234481"/>
                    <a:pt x="79102" y="234481"/>
                  </a:cubicBezTo>
                  <a:cubicBezTo>
                    <a:pt x="66423" y="234481"/>
                    <a:pt x="54506" y="229544"/>
                    <a:pt x="45541" y="220581"/>
                  </a:cubicBezTo>
                  <a:cubicBezTo>
                    <a:pt x="27036" y="202075"/>
                    <a:pt x="27036" y="171966"/>
                    <a:pt x="45541" y="153460"/>
                  </a:cubicBezTo>
                  <a:lnTo>
                    <a:pt x="104352" y="94650"/>
                  </a:lnTo>
                  <a:lnTo>
                    <a:pt x="115539" y="105837"/>
                  </a:lnTo>
                  <a:cubicBezTo>
                    <a:pt x="121681" y="111980"/>
                    <a:pt x="121707" y="121962"/>
                    <a:pt x="115613" y="128136"/>
                  </a:cubicBezTo>
                  <a:lnTo>
                    <a:pt x="77751" y="165998"/>
                  </a:lnTo>
                  <a:lnTo>
                    <a:pt x="100124" y="188371"/>
                  </a:lnTo>
                  <a:lnTo>
                    <a:pt x="137913" y="150583"/>
                  </a:lnTo>
                  <a:cubicBezTo>
                    <a:pt x="137955" y="150540"/>
                    <a:pt x="137997" y="150499"/>
                    <a:pt x="138040" y="150455"/>
                  </a:cubicBezTo>
                  <a:lnTo>
                    <a:pt x="175569" y="112926"/>
                  </a:lnTo>
                  <a:lnTo>
                    <a:pt x="175569" y="47461"/>
                  </a:lnTo>
                  <a:cubicBezTo>
                    <a:pt x="175569" y="38738"/>
                    <a:pt x="182666" y="31641"/>
                    <a:pt x="191389" y="31641"/>
                  </a:cubicBezTo>
                  <a:lnTo>
                    <a:pt x="207209" y="3164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5127246" y="5555748"/>
              <a:ext cx="210275" cy="271054"/>
            </a:xfrm>
            <a:custGeom>
              <a:avLst/>
              <a:gdLst/>
              <a:ahLst/>
              <a:cxnLst/>
              <a:rect l="l" t="t" r="r" b="b"/>
              <a:pathLst>
                <a:path w="210275" h="271054" extrusionOk="0">
                  <a:moveTo>
                    <a:pt x="210275" y="203351"/>
                  </a:moveTo>
                  <a:cubicBezTo>
                    <a:pt x="210275" y="172142"/>
                    <a:pt x="189304" y="145756"/>
                    <a:pt x="160720" y="137495"/>
                  </a:cubicBezTo>
                  <a:cubicBezTo>
                    <a:pt x="168684" y="126332"/>
                    <a:pt x="173389" y="112689"/>
                    <a:pt x="173389" y="97961"/>
                  </a:cubicBezTo>
                  <a:lnTo>
                    <a:pt x="173389" y="68251"/>
                  </a:lnTo>
                  <a:cubicBezTo>
                    <a:pt x="173389" y="30618"/>
                    <a:pt x="142772" y="0"/>
                    <a:pt x="105138" y="0"/>
                  </a:cubicBezTo>
                  <a:cubicBezTo>
                    <a:pt x="67503" y="0"/>
                    <a:pt x="36887" y="30618"/>
                    <a:pt x="36887" y="68251"/>
                  </a:cubicBezTo>
                  <a:lnTo>
                    <a:pt x="36887" y="97960"/>
                  </a:lnTo>
                  <a:cubicBezTo>
                    <a:pt x="36887" y="112689"/>
                    <a:pt x="41592" y="126330"/>
                    <a:pt x="49556" y="137494"/>
                  </a:cubicBezTo>
                  <a:cubicBezTo>
                    <a:pt x="20971" y="145755"/>
                    <a:pt x="0" y="172141"/>
                    <a:pt x="0" y="203350"/>
                  </a:cubicBezTo>
                  <a:lnTo>
                    <a:pt x="0" y="271055"/>
                  </a:lnTo>
                  <a:lnTo>
                    <a:pt x="210274" y="271055"/>
                  </a:lnTo>
                  <a:lnTo>
                    <a:pt x="210274" y="203351"/>
                  </a:lnTo>
                  <a:close/>
                  <a:moveTo>
                    <a:pt x="68527" y="94922"/>
                  </a:moveTo>
                  <a:lnTo>
                    <a:pt x="141748" y="94922"/>
                  </a:lnTo>
                  <a:lnTo>
                    <a:pt x="141748" y="97960"/>
                  </a:lnTo>
                  <a:cubicBezTo>
                    <a:pt x="141748" y="118147"/>
                    <a:pt x="125325" y="134570"/>
                    <a:pt x="105138" y="134570"/>
                  </a:cubicBezTo>
                  <a:cubicBezTo>
                    <a:pt x="84950" y="134570"/>
                    <a:pt x="68527" y="118147"/>
                    <a:pt x="68527" y="97960"/>
                  </a:cubicBezTo>
                  <a:close/>
                  <a:moveTo>
                    <a:pt x="129029" y="166437"/>
                  </a:moveTo>
                  <a:lnTo>
                    <a:pt x="105138" y="197692"/>
                  </a:lnTo>
                  <a:lnTo>
                    <a:pt x="81246" y="166437"/>
                  </a:lnTo>
                  <a:close/>
                  <a:moveTo>
                    <a:pt x="105138" y="31641"/>
                  </a:moveTo>
                  <a:cubicBezTo>
                    <a:pt x="123639" y="31641"/>
                    <a:pt x="138968" y="45438"/>
                    <a:pt x="141402" y="63281"/>
                  </a:cubicBezTo>
                  <a:lnTo>
                    <a:pt x="68874" y="63281"/>
                  </a:lnTo>
                  <a:cubicBezTo>
                    <a:pt x="71307" y="45438"/>
                    <a:pt x="86636" y="31641"/>
                    <a:pt x="105138" y="31641"/>
                  </a:cubicBezTo>
                  <a:close/>
                  <a:moveTo>
                    <a:pt x="31641" y="203351"/>
                  </a:moveTo>
                  <a:cubicBezTo>
                    <a:pt x="31641" y="191109"/>
                    <a:pt x="37635" y="180246"/>
                    <a:pt x="46839" y="173527"/>
                  </a:cubicBezTo>
                  <a:lnTo>
                    <a:pt x="97205" y="239414"/>
                  </a:lnTo>
                  <a:lnTo>
                    <a:pt x="31642" y="239414"/>
                  </a:lnTo>
                  <a:lnTo>
                    <a:pt x="31642" y="203351"/>
                  </a:lnTo>
                  <a:close/>
                  <a:moveTo>
                    <a:pt x="178635" y="239414"/>
                  </a:moveTo>
                  <a:lnTo>
                    <a:pt x="113071" y="239414"/>
                  </a:lnTo>
                  <a:lnTo>
                    <a:pt x="163436" y="173527"/>
                  </a:lnTo>
                  <a:cubicBezTo>
                    <a:pt x="172640" y="180246"/>
                    <a:pt x="178635" y="191109"/>
                    <a:pt x="178635" y="20335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p18"/>
          <p:cNvGrpSpPr/>
          <p:nvPr/>
        </p:nvGrpSpPr>
        <p:grpSpPr>
          <a:xfrm>
            <a:off x="2771800" y="3240360"/>
            <a:ext cx="369588" cy="369468"/>
            <a:chOff x="4962384" y="1345434"/>
            <a:chExt cx="540175" cy="540000"/>
          </a:xfrm>
        </p:grpSpPr>
        <p:sp>
          <p:nvSpPr>
            <p:cNvPr id="164" name="Google Shape;164;p18"/>
            <p:cNvSpPr/>
            <p:nvPr/>
          </p:nvSpPr>
          <p:spPr>
            <a:xfrm>
              <a:off x="4962384" y="1504692"/>
              <a:ext cx="540175" cy="221484"/>
            </a:xfrm>
            <a:custGeom>
              <a:avLst/>
              <a:gdLst/>
              <a:ahLst/>
              <a:cxnLst/>
              <a:rect l="l" t="t" r="r" b="b"/>
              <a:pathLst>
                <a:path w="540175" h="221484" extrusionOk="0">
                  <a:moveTo>
                    <a:pt x="429433" y="0"/>
                  </a:moveTo>
                  <a:lnTo>
                    <a:pt x="301641" y="0"/>
                  </a:lnTo>
                  <a:cubicBezTo>
                    <a:pt x="290687" y="0"/>
                    <a:pt x="280103" y="1606"/>
                    <a:pt x="270103" y="4583"/>
                  </a:cubicBezTo>
                  <a:cubicBezTo>
                    <a:pt x="259892" y="1548"/>
                    <a:pt x="249300" y="0"/>
                    <a:pt x="238534" y="0"/>
                  </a:cubicBezTo>
                  <a:lnTo>
                    <a:pt x="110742" y="0"/>
                  </a:lnTo>
                  <a:cubicBezTo>
                    <a:pt x="49679" y="0"/>
                    <a:pt x="0" y="49679"/>
                    <a:pt x="0" y="110742"/>
                  </a:cubicBezTo>
                  <a:cubicBezTo>
                    <a:pt x="0" y="171805"/>
                    <a:pt x="49679" y="221484"/>
                    <a:pt x="110742" y="221484"/>
                  </a:cubicBezTo>
                  <a:lnTo>
                    <a:pt x="238534" y="221484"/>
                  </a:lnTo>
                  <a:cubicBezTo>
                    <a:pt x="249489" y="221484"/>
                    <a:pt x="260074" y="219878"/>
                    <a:pt x="270076" y="216901"/>
                  </a:cubicBezTo>
                  <a:cubicBezTo>
                    <a:pt x="280286" y="219935"/>
                    <a:pt x="290877" y="221484"/>
                    <a:pt x="301641" y="221484"/>
                  </a:cubicBezTo>
                  <a:lnTo>
                    <a:pt x="429433" y="221484"/>
                  </a:lnTo>
                  <a:cubicBezTo>
                    <a:pt x="490496" y="221484"/>
                    <a:pt x="540175" y="171805"/>
                    <a:pt x="540175" y="110742"/>
                  </a:cubicBezTo>
                  <a:cubicBezTo>
                    <a:pt x="540175" y="49679"/>
                    <a:pt x="490496" y="0"/>
                    <a:pt x="429433" y="0"/>
                  </a:cubicBezTo>
                  <a:close/>
                  <a:moveTo>
                    <a:pt x="110742" y="189844"/>
                  </a:moveTo>
                  <a:cubicBezTo>
                    <a:pt x="67126" y="189844"/>
                    <a:pt x="31641" y="154359"/>
                    <a:pt x="31641" y="110742"/>
                  </a:cubicBezTo>
                  <a:cubicBezTo>
                    <a:pt x="31641" y="67126"/>
                    <a:pt x="67126" y="31641"/>
                    <a:pt x="110742" y="31641"/>
                  </a:cubicBezTo>
                  <a:lnTo>
                    <a:pt x="224222" y="31641"/>
                  </a:lnTo>
                  <a:cubicBezTo>
                    <a:pt x="214941" y="40727"/>
                    <a:pt x="207245" y="51424"/>
                    <a:pt x="201598" y="63281"/>
                  </a:cubicBezTo>
                  <a:lnTo>
                    <a:pt x="110742" y="63281"/>
                  </a:lnTo>
                  <a:cubicBezTo>
                    <a:pt x="84572" y="63281"/>
                    <a:pt x="63281" y="84572"/>
                    <a:pt x="63281" y="110742"/>
                  </a:cubicBezTo>
                  <a:cubicBezTo>
                    <a:pt x="63281" y="136912"/>
                    <a:pt x="84572" y="158203"/>
                    <a:pt x="110742" y="158203"/>
                  </a:cubicBezTo>
                  <a:lnTo>
                    <a:pt x="238534" y="158203"/>
                  </a:lnTo>
                  <a:cubicBezTo>
                    <a:pt x="264704" y="158203"/>
                    <a:pt x="285995" y="136912"/>
                    <a:pt x="285995" y="110742"/>
                  </a:cubicBezTo>
                  <a:lnTo>
                    <a:pt x="285820" y="110742"/>
                  </a:lnTo>
                  <a:cubicBezTo>
                    <a:pt x="285820" y="102019"/>
                    <a:pt x="292917" y="94922"/>
                    <a:pt x="301641" y="94922"/>
                  </a:cubicBezTo>
                  <a:lnTo>
                    <a:pt x="316043" y="94922"/>
                  </a:lnTo>
                  <a:cubicBezTo>
                    <a:pt x="317093" y="100098"/>
                    <a:pt x="317636" y="105387"/>
                    <a:pt x="317636" y="110742"/>
                  </a:cubicBezTo>
                  <a:cubicBezTo>
                    <a:pt x="317636" y="154359"/>
                    <a:pt x="282151" y="189844"/>
                    <a:pt x="238534" y="189844"/>
                  </a:cubicBezTo>
                  <a:close/>
                  <a:moveTo>
                    <a:pt x="192044" y="126563"/>
                  </a:moveTo>
                  <a:lnTo>
                    <a:pt x="110742" y="126563"/>
                  </a:lnTo>
                  <a:cubicBezTo>
                    <a:pt x="102019" y="126563"/>
                    <a:pt x="94922" y="119466"/>
                    <a:pt x="94922" y="110742"/>
                  </a:cubicBezTo>
                  <a:cubicBezTo>
                    <a:pt x="94922" y="102019"/>
                    <a:pt x="102019" y="94922"/>
                    <a:pt x="110742" y="94922"/>
                  </a:cubicBezTo>
                  <a:lnTo>
                    <a:pt x="192033" y="94922"/>
                  </a:lnTo>
                  <a:cubicBezTo>
                    <a:pt x="191291" y="100091"/>
                    <a:pt x="190898" y="105371"/>
                    <a:pt x="190898" y="110742"/>
                  </a:cubicBezTo>
                  <a:cubicBezTo>
                    <a:pt x="190898" y="116067"/>
                    <a:pt x="191297" y="121347"/>
                    <a:pt x="192044" y="126563"/>
                  </a:cubicBezTo>
                  <a:close/>
                  <a:moveTo>
                    <a:pt x="348131" y="94922"/>
                  </a:moveTo>
                  <a:lnTo>
                    <a:pt x="429433" y="94922"/>
                  </a:lnTo>
                  <a:cubicBezTo>
                    <a:pt x="438156" y="94922"/>
                    <a:pt x="445253" y="102019"/>
                    <a:pt x="445253" y="110742"/>
                  </a:cubicBezTo>
                  <a:cubicBezTo>
                    <a:pt x="445253" y="119466"/>
                    <a:pt x="438156" y="126563"/>
                    <a:pt x="429433" y="126563"/>
                  </a:cubicBezTo>
                  <a:lnTo>
                    <a:pt x="348142" y="126563"/>
                  </a:lnTo>
                  <a:cubicBezTo>
                    <a:pt x="348884" y="121393"/>
                    <a:pt x="349277" y="116114"/>
                    <a:pt x="349277" y="110742"/>
                  </a:cubicBezTo>
                  <a:cubicBezTo>
                    <a:pt x="349277" y="105417"/>
                    <a:pt x="348878" y="100137"/>
                    <a:pt x="348131" y="94922"/>
                  </a:cubicBezTo>
                  <a:close/>
                  <a:moveTo>
                    <a:pt x="429433" y="189844"/>
                  </a:moveTo>
                  <a:lnTo>
                    <a:pt x="315953" y="189844"/>
                  </a:lnTo>
                  <a:cubicBezTo>
                    <a:pt x="325234" y="180758"/>
                    <a:pt x="332930" y="170060"/>
                    <a:pt x="338577" y="158203"/>
                  </a:cubicBezTo>
                  <a:lnTo>
                    <a:pt x="429433" y="158203"/>
                  </a:lnTo>
                  <a:cubicBezTo>
                    <a:pt x="455603" y="158203"/>
                    <a:pt x="476894" y="136912"/>
                    <a:pt x="476894" y="110742"/>
                  </a:cubicBezTo>
                  <a:cubicBezTo>
                    <a:pt x="476894" y="84572"/>
                    <a:pt x="455603" y="63281"/>
                    <a:pt x="429433" y="63281"/>
                  </a:cubicBezTo>
                  <a:lnTo>
                    <a:pt x="301641" y="63281"/>
                  </a:lnTo>
                  <a:cubicBezTo>
                    <a:pt x="275471" y="63281"/>
                    <a:pt x="254180" y="84572"/>
                    <a:pt x="254180" y="110742"/>
                  </a:cubicBezTo>
                  <a:lnTo>
                    <a:pt x="254355" y="110742"/>
                  </a:lnTo>
                  <a:cubicBezTo>
                    <a:pt x="254355" y="119466"/>
                    <a:pt x="247258" y="126563"/>
                    <a:pt x="238534" y="126563"/>
                  </a:cubicBezTo>
                  <a:lnTo>
                    <a:pt x="224132" y="126563"/>
                  </a:lnTo>
                  <a:cubicBezTo>
                    <a:pt x="223081" y="121386"/>
                    <a:pt x="222539" y="116098"/>
                    <a:pt x="222539" y="110742"/>
                  </a:cubicBezTo>
                  <a:cubicBezTo>
                    <a:pt x="222539" y="67126"/>
                    <a:pt x="258024" y="31641"/>
                    <a:pt x="301641" y="31641"/>
                  </a:cubicBezTo>
                  <a:lnTo>
                    <a:pt x="429433" y="31641"/>
                  </a:lnTo>
                  <a:cubicBezTo>
                    <a:pt x="473050" y="31641"/>
                    <a:pt x="508534" y="67126"/>
                    <a:pt x="508534" y="110742"/>
                  </a:cubicBezTo>
                  <a:cubicBezTo>
                    <a:pt x="508534" y="154359"/>
                    <a:pt x="473050" y="189844"/>
                    <a:pt x="429433" y="1898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18"/>
            <p:cNvSpPr/>
            <p:nvPr/>
          </p:nvSpPr>
          <p:spPr>
            <a:xfrm rot="-2700000">
              <a:off x="5153733" y="1376203"/>
              <a:ext cx="31653" cy="51284"/>
            </a:xfrm>
            <a:custGeom>
              <a:avLst/>
              <a:gdLst/>
              <a:ahLst/>
              <a:cxnLst/>
              <a:rect l="l" t="t" r="r" b="b"/>
              <a:pathLst>
                <a:path w="31635" h="51255" extrusionOk="0">
                  <a:moveTo>
                    <a:pt x="0" y="0"/>
                  </a:moveTo>
                  <a:lnTo>
                    <a:pt x="31636" y="0"/>
                  </a:lnTo>
                  <a:lnTo>
                    <a:pt x="31636" y="51255"/>
                  </a:lnTo>
                  <a:lnTo>
                    <a:pt x="0" y="512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18"/>
            <p:cNvSpPr/>
            <p:nvPr/>
          </p:nvSpPr>
          <p:spPr>
            <a:xfrm>
              <a:off x="5216651" y="1345434"/>
              <a:ext cx="31640" cy="57570"/>
            </a:xfrm>
            <a:custGeom>
              <a:avLst/>
              <a:gdLst/>
              <a:ahLst/>
              <a:cxnLst/>
              <a:rect l="l" t="t" r="r" b="b"/>
              <a:pathLst>
                <a:path w="31640" h="57570" extrusionOk="0">
                  <a:moveTo>
                    <a:pt x="0" y="0"/>
                  </a:moveTo>
                  <a:lnTo>
                    <a:pt x="31641" y="0"/>
                  </a:lnTo>
                  <a:lnTo>
                    <a:pt x="31641" y="57570"/>
                  </a:lnTo>
                  <a:lnTo>
                    <a:pt x="0" y="5757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18"/>
            <p:cNvSpPr/>
            <p:nvPr/>
          </p:nvSpPr>
          <p:spPr>
            <a:xfrm rot="-2700000">
              <a:off x="5269704" y="1386023"/>
              <a:ext cx="51284" cy="31653"/>
            </a:xfrm>
            <a:custGeom>
              <a:avLst/>
              <a:gdLst/>
              <a:ahLst/>
              <a:cxnLst/>
              <a:rect l="l" t="t" r="r" b="b"/>
              <a:pathLst>
                <a:path w="51255" h="31635" extrusionOk="0">
                  <a:moveTo>
                    <a:pt x="0" y="0"/>
                  </a:moveTo>
                  <a:lnTo>
                    <a:pt x="51255" y="0"/>
                  </a:lnTo>
                  <a:lnTo>
                    <a:pt x="51255" y="31636"/>
                  </a:lnTo>
                  <a:lnTo>
                    <a:pt x="0" y="316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18"/>
            <p:cNvSpPr/>
            <p:nvPr/>
          </p:nvSpPr>
          <p:spPr>
            <a:xfrm rot="-2700000">
              <a:off x="5279474" y="1803390"/>
              <a:ext cx="31653" cy="51284"/>
            </a:xfrm>
            <a:custGeom>
              <a:avLst/>
              <a:gdLst/>
              <a:ahLst/>
              <a:cxnLst/>
              <a:rect l="l" t="t" r="r" b="b"/>
              <a:pathLst>
                <a:path w="31635" h="51255" extrusionOk="0">
                  <a:moveTo>
                    <a:pt x="0" y="0"/>
                  </a:moveTo>
                  <a:lnTo>
                    <a:pt x="31636" y="0"/>
                  </a:lnTo>
                  <a:lnTo>
                    <a:pt x="31636" y="51255"/>
                  </a:lnTo>
                  <a:lnTo>
                    <a:pt x="0" y="512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18"/>
            <p:cNvSpPr/>
            <p:nvPr/>
          </p:nvSpPr>
          <p:spPr>
            <a:xfrm>
              <a:off x="5216651" y="1827864"/>
              <a:ext cx="31640" cy="57570"/>
            </a:xfrm>
            <a:custGeom>
              <a:avLst/>
              <a:gdLst/>
              <a:ahLst/>
              <a:cxnLst/>
              <a:rect l="l" t="t" r="r" b="b"/>
              <a:pathLst>
                <a:path w="31640" h="57570" extrusionOk="0">
                  <a:moveTo>
                    <a:pt x="0" y="0"/>
                  </a:moveTo>
                  <a:lnTo>
                    <a:pt x="31641" y="0"/>
                  </a:lnTo>
                  <a:lnTo>
                    <a:pt x="31641" y="57570"/>
                  </a:lnTo>
                  <a:lnTo>
                    <a:pt x="0" y="5757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18"/>
            <p:cNvSpPr/>
            <p:nvPr/>
          </p:nvSpPr>
          <p:spPr>
            <a:xfrm rot="-2700000">
              <a:off x="5143872" y="1813183"/>
              <a:ext cx="51284" cy="31653"/>
            </a:xfrm>
            <a:custGeom>
              <a:avLst/>
              <a:gdLst/>
              <a:ahLst/>
              <a:cxnLst/>
              <a:rect l="l" t="t" r="r" b="b"/>
              <a:pathLst>
                <a:path w="51255" h="31635" extrusionOk="0">
                  <a:moveTo>
                    <a:pt x="0" y="0"/>
                  </a:moveTo>
                  <a:lnTo>
                    <a:pt x="51255" y="0"/>
                  </a:lnTo>
                  <a:lnTo>
                    <a:pt x="51255" y="31636"/>
                  </a:lnTo>
                  <a:lnTo>
                    <a:pt x="0" y="316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6" name="Google Shape;176;p18"/>
          <p:cNvSpPr/>
          <p:nvPr/>
        </p:nvSpPr>
        <p:spPr>
          <a:xfrm>
            <a:off x="6012160" y="3312368"/>
            <a:ext cx="369725" cy="318763"/>
          </a:xfrm>
          <a:custGeom>
            <a:avLst/>
            <a:gdLst/>
            <a:ahLst/>
            <a:cxnLst/>
            <a:rect l="l" t="t" r="r" b="b"/>
            <a:pathLst>
              <a:path w="539745" h="465348" extrusionOk="0">
                <a:moveTo>
                  <a:pt x="390648" y="7297"/>
                </a:moveTo>
                <a:lnTo>
                  <a:pt x="352791" y="45154"/>
                </a:lnTo>
                <a:lnTo>
                  <a:pt x="279819" y="45154"/>
                </a:lnTo>
                <a:lnTo>
                  <a:pt x="277170" y="47802"/>
                </a:lnTo>
                <a:lnTo>
                  <a:pt x="252629" y="23262"/>
                </a:lnTo>
                <a:lnTo>
                  <a:pt x="179658" y="23262"/>
                </a:lnTo>
                <a:lnTo>
                  <a:pt x="156395" y="0"/>
                </a:lnTo>
                <a:lnTo>
                  <a:pt x="0" y="156395"/>
                </a:lnTo>
                <a:lnTo>
                  <a:pt x="37857" y="194252"/>
                </a:lnTo>
                <a:lnTo>
                  <a:pt x="37857" y="267224"/>
                </a:lnTo>
                <a:lnTo>
                  <a:pt x="221381" y="450748"/>
                </a:lnTo>
                <a:cubicBezTo>
                  <a:pt x="230798" y="460164"/>
                  <a:pt x="243317" y="465349"/>
                  <a:pt x="256633" y="465349"/>
                </a:cubicBezTo>
                <a:cubicBezTo>
                  <a:pt x="269951" y="465349"/>
                  <a:pt x="282470" y="460164"/>
                  <a:pt x="291885" y="450747"/>
                </a:cubicBezTo>
                <a:cubicBezTo>
                  <a:pt x="297651" y="444981"/>
                  <a:pt x="301829" y="438054"/>
                  <a:pt x="304204" y="430492"/>
                </a:cubicBezTo>
                <a:cubicBezTo>
                  <a:pt x="309451" y="432332"/>
                  <a:pt x="315027" y="433290"/>
                  <a:pt x="320752" y="433290"/>
                </a:cubicBezTo>
                <a:cubicBezTo>
                  <a:pt x="334069" y="433290"/>
                  <a:pt x="346588" y="428105"/>
                  <a:pt x="356004" y="418688"/>
                </a:cubicBezTo>
                <a:cubicBezTo>
                  <a:pt x="361769" y="412922"/>
                  <a:pt x="365948" y="405995"/>
                  <a:pt x="368322" y="398433"/>
                </a:cubicBezTo>
                <a:cubicBezTo>
                  <a:pt x="373569" y="400273"/>
                  <a:pt x="379144" y="401232"/>
                  <a:pt x="384869" y="401232"/>
                </a:cubicBezTo>
                <a:cubicBezTo>
                  <a:pt x="398186" y="401232"/>
                  <a:pt x="410705" y="396046"/>
                  <a:pt x="420121" y="386629"/>
                </a:cubicBezTo>
                <a:cubicBezTo>
                  <a:pt x="425893" y="380857"/>
                  <a:pt x="430076" y="373919"/>
                  <a:pt x="432449" y="366346"/>
                </a:cubicBezTo>
                <a:cubicBezTo>
                  <a:pt x="449967" y="372475"/>
                  <a:pt x="470257" y="368552"/>
                  <a:pt x="484239" y="354571"/>
                </a:cubicBezTo>
                <a:cubicBezTo>
                  <a:pt x="493656" y="345154"/>
                  <a:pt x="498842" y="332635"/>
                  <a:pt x="498842" y="319318"/>
                </a:cubicBezTo>
                <a:cubicBezTo>
                  <a:pt x="498842" y="306191"/>
                  <a:pt x="493803" y="293839"/>
                  <a:pt x="484641" y="284470"/>
                </a:cubicBezTo>
                <a:lnTo>
                  <a:pt x="516481" y="252630"/>
                </a:lnTo>
                <a:lnTo>
                  <a:pt x="516481" y="179658"/>
                </a:lnTo>
                <a:lnTo>
                  <a:pt x="539745" y="156395"/>
                </a:lnTo>
                <a:close/>
                <a:moveTo>
                  <a:pt x="461825" y="332153"/>
                </a:moveTo>
                <a:cubicBezTo>
                  <a:pt x="454747" y="339230"/>
                  <a:pt x="443231" y="339231"/>
                  <a:pt x="436153" y="332153"/>
                </a:cubicBezTo>
                <a:lnTo>
                  <a:pt x="420123" y="316123"/>
                </a:lnTo>
                <a:lnTo>
                  <a:pt x="315717" y="211717"/>
                </a:lnTo>
                <a:lnTo>
                  <a:pt x="293300" y="234134"/>
                </a:lnTo>
                <a:lnTo>
                  <a:pt x="397706" y="338540"/>
                </a:lnTo>
                <a:cubicBezTo>
                  <a:pt x="401134" y="341969"/>
                  <a:pt x="403023" y="346528"/>
                  <a:pt x="403023" y="351376"/>
                </a:cubicBezTo>
                <a:cubicBezTo>
                  <a:pt x="403023" y="356225"/>
                  <a:pt x="401134" y="360783"/>
                  <a:pt x="397706" y="364212"/>
                </a:cubicBezTo>
                <a:cubicBezTo>
                  <a:pt x="394277" y="367641"/>
                  <a:pt x="389718" y="369528"/>
                  <a:pt x="384871" y="369528"/>
                </a:cubicBezTo>
                <a:cubicBezTo>
                  <a:pt x="380022" y="369528"/>
                  <a:pt x="375464" y="367640"/>
                  <a:pt x="372036" y="364212"/>
                </a:cubicBezTo>
                <a:lnTo>
                  <a:pt x="356006" y="348182"/>
                </a:lnTo>
                <a:lnTo>
                  <a:pt x="267629" y="259806"/>
                </a:lnTo>
                <a:lnTo>
                  <a:pt x="245212" y="282222"/>
                </a:lnTo>
                <a:lnTo>
                  <a:pt x="333589" y="370599"/>
                </a:lnTo>
                <a:cubicBezTo>
                  <a:pt x="337017" y="374028"/>
                  <a:pt x="338905" y="378587"/>
                  <a:pt x="338905" y="383435"/>
                </a:cubicBezTo>
                <a:cubicBezTo>
                  <a:pt x="338905" y="388283"/>
                  <a:pt x="337017" y="392842"/>
                  <a:pt x="333589" y="396270"/>
                </a:cubicBezTo>
                <a:cubicBezTo>
                  <a:pt x="330160" y="399699"/>
                  <a:pt x="325601" y="401587"/>
                  <a:pt x="320754" y="401587"/>
                </a:cubicBezTo>
                <a:cubicBezTo>
                  <a:pt x="315904" y="401587"/>
                  <a:pt x="311346" y="399698"/>
                  <a:pt x="307917" y="396269"/>
                </a:cubicBezTo>
                <a:lnTo>
                  <a:pt x="291887" y="380240"/>
                </a:lnTo>
                <a:lnTo>
                  <a:pt x="219541" y="307893"/>
                </a:lnTo>
                <a:lnTo>
                  <a:pt x="197124" y="330310"/>
                </a:lnTo>
                <a:lnTo>
                  <a:pt x="269471" y="402657"/>
                </a:lnTo>
                <a:cubicBezTo>
                  <a:pt x="272899" y="406085"/>
                  <a:pt x="274787" y="410644"/>
                  <a:pt x="274787" y="415493"/>
                </a:cubicBezTo>
                <a:cubicBezTo>
                  <a:pt x="274787" y="420341"/>
                  <a:pt x="272899" y="424900"/>
                  <a:pt x="269471" y="428329"/>
                </a:cubicBezTo>
                <a:cubicBezTo>
                  <a:pt x="266042" y="431757"/>
                  <a:pt x="261484" y="433645"/>
                  <a:pt x="256635" y="433645"/>
                </a:cubicBezTo>
                <a:cubicBezTo>
                  <a:pt x="251787" y="433645"/>
                  <a:pt x="247228" y="431757"/>
                  <a:pt x="243800" y="428329"/>
                </a:cubicBezTo>
                <a:lnTo>
                  <a:pt x="69560" y="254092"/>
                </a:lnTo>
                <a:lnTo>
                  <a:pt x="69560" y="181120"/>
                </a:lnTo>
                <a:lnTo>
                  <a:pt x="44834" y="156395"/>
                </a:lnTo>
                <a:lnTo>
                  <a:pt x="156395" y="44834"/>
                </a:lnTo>
                <a:lnTo>
                  <a:pt x="166527" y="54965"/>
                </a:lnTo>
                <a:lnTo>
                  <a:pt x="239499" y="54965"/>
                </a:lnTo>
                <a:lnTo>
                  <a:pt x="254754" y="70220"/>
                </a:lnTo>
                <a:lnTo>
                  <a:pt x="198980" y="125994"/>
                </a:lnTo>
                <a:cubicBezTo>
                  <a:pt x="189563" y="135411"/>
                  <a:pt x="184378" y="147930"/>
                  <a:pt x="184378" y="161248"/>
                </a:cubicBezTo>
                <a:cubicBezTo>
                  <a:pt x="184378" y="174565"/>
                  <a:pt x="189563" y="187084"/>
                  <a:pt x="198980" y="196500"/>
                </a:cubicBezTo>
                <a:cubicBezTo>
                  <a:pt x="218419" y="215939"/>
                  <a:pt x="250046" y="215939"/>
                  <a:pt x="269485" y="196500"/>
                </a:cubicBezTo>
                <a:lnTo>
                  <a:pt x="310666" y="155320"/>
                </a:lnTo>
                <a:lnTo>
                  <a:pt x="461827" y="306481"/>
                </a:lnTo>
                <a:cubicBezTo>
                  <a:pt x="465255" y="309909"/>
                  <a:pt x="467143" y="314468"/>
                  <a:pt x="467143" y="319316"/>
                </a:cubicBezTo>
                <a:cubicBezTo>
                  <a:pt x="467143" y="324165"/>
                  <a:pt x="465254" y="328724"/>
                  <a:pt x="461825" y="332153"/>
                </a:cubicBezTo>
                <a:close/>
                <a:moveTo>
                  <a:pt x="484781" y="166526"/>
                </a:moveTo>
                <a:lnTo>
                  <a:pt x="484781" y="239498"/>
                </a:lnTo>
                <a:lnTo>
                  <a:pt x="462228" y="262050"/>
                </a:lnTo>
                <a:lnTo>
                  <a:pt x="310664" y="110485"/>
                </a:lnTo>
                <a:lnTo>
                  <a:pt x="247066" y="174083"/>
                </a:lnTo>
                <a:cubicBezTo>
                  <a:pt x="239989" y="181160"/>
                  <a:pt x="228472" y="181161"/>
                  <a:pt x="221395" y="174083"/>
                </a:cubicBezTo>
                <a:cubicBezTo>
                  <a:pt x="217967" y="170655"/>
                  <a:pt x="216078" y="166096"/>
                  <a:pt x="216078" y="161248"/>
                </a:cubicBezTo>
                <a:cubicBezTo>
                  <a:pt x="216078" y="156399"/>
                  <a:pt x="217967" y="151840"/>
                  <a:pt x="221395" y="148411"/>
                </a:cubicBezTo>
                <a:lnTo>
                  <a:pt x="292949" y="76856"/>
                </a:lnTo>
                <a:lnTo>
                  <a:pt x="365921" y="76856"/>
                </a:lnTo>
                <a:lnTo>
                  <a:pt x="390647" y="52131"/>
                </a:lnTo>
                <a:lnTo>
                  <a:pt x="494912" y="15639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8"/>
          <p:cNvSpPr/>
          <p:nvPr/>
        </p:nvSpPr>
        <p:spPr>
          <a:xfrm>
            <a:off x="2771800" y="2664296"/>
            <a:ext cx="316639" cy="369900"/>
          </a:xfrm>
          <a:custGeom>
            <a:avLst/>
            <a:gdLst/>
            <a:ahLst/>
            <a:cxnLst/>
            <a:rect l="l" t="t" r="r" b="b"/>
            <a:pathLst>
              <a:path w="462247" h="540000" extrusionOk="0">
                <a:moveTo>
                  <a:pt x="422391" y="432092"/>
                </a:moveTo>
                <a:cubicBezTo>
                  <a:pt x="428828" y="422757"/>
                  <a:pt x="432609" y="411455"/>
                  <a:pt x="432609" y="399283"/>
                </a:cubicBezTo>
                <a:lnTo>
                  <a:pt x="432609" y="375410"/>
                </a:lnTo>
                <a:cubicBezTo>
                  <a:pt x="432609" y="348941"/>
                  <a:pt x="414764" y="326577"/>
                  <a:pt x="390479" y="319674"/>
                </a:cubicBezTo>
                <a:lnTo>
                  <a:pt x="390479" y="254180"/>
                </a:lnTo>
                <a:lnTo>
                  <a:pt x="246943" y="254180"/>
                </a:lnTo>
                <a:lnTo>
                  <a:pt x="246943" y="222539"/>
                </a:lnTo>
                <a:lnTo>
                  <a:pt x="318712" y="222539"/>
                </a:lnTo>
                <a:lnTo>
                  <a:pt x="318712" y="176866"/>
                </a:lnTo>
                <a:cubicBezTo>
                  <a:pt x="318712" y="149309"/>
                  <a:pt x="302359" y="125512"/>
                  <a:pt x="278855" y="114631"/>
                </a:cubicBezTo>
                <a:cubicBezTo>
                  <a:pt x="285292" y="105296"/>
                  <a:pt x="289073" y="93994"/>
                  <a:pt x="289073" y="81822"/>
                </a:cubicBezTo>
                <a:lnTo>
                  <a:pt x="289073" y="57949"/>
                </a:lnTo>
                <a:cubicBezTo>
                  <a:pt x="289072" y="25995"/>
                  <a:pt x="263077" y="0"/>
                  <a:pt x="231123" y="0"/>
                </a:cubicBezTo>
                <a:cubicBezTo>
                  <a:pt x="199169" y="0"/>
                  <a:pt x="173174" y="25995"/>
                  <a:pt x="173174" y="57949"/>
                </a:cubicBezTo>
                <a:lnTo>
                  <a:pt x="173174" y="81822"/>
                </a:lnTo>
                <a:cubicBezTo>
                  <a:pt x="173174" y="93994"/>
                  <a:pt x="176954" y="105296"/>
                  <a:pt x="183392" y="114631"/>
                </a:cubicBezTo>
                <a:cubicBezTo>
                  <a:pt x="159889" y="125513"/>
                  <a:pt x="143536" y="149309"/>
                  <a:pt x="143536" y="176866"/>
                </a:cubicBezTo>
                <a:lnTo>
                  <a:pt x="143536" y="222539"/>
                </a:lnTo>
                <a:lnTo>
                  <a:pt x="215303" y="222539"/>
                </a:lnTo>
                <a:lnTo>
                  <a:pt x="215303" y="254180"/>
                </a:lnTo>
                <a:lnTo>
                  <a:pt x="71767" y="254180"/>
                </a:lnTo>
                <a:lnTo>
                  <a:pt x="71767" y="319674"/>
                </a:lnTo>
                <a:cubicBezTo>
                  <a:pt x="47482" y="326578"/>
                  <a:pt x="29638" y="348941"/>
                  <a:pt x="29638" y="375410"/>
                </a:cubicBezTo>
                <a:lnTo>
                  <a:pt x="29638" y="399283"/>
                </a:lnTo>
                <a:cubicBezTo>
                  <a:pt x="29638" y="411455"/>
                  <a:pt x="33418" y="422757"/>
                  <a:pt x="39856" y="432092"/>
                </a:cubicBezTo>
                <a:cubicBezTo>
                  <a:pt x="16352" y="442974"/>
                  <a:pt x="0" y="466770"/>
                  <a:pt x="0" y="494327"/>
                </a:cubicBezTo>
                <a:lnTo>
                  <a:pt x="0" y="540000"/>
                </a:lnTo>
                <a:lnTo>
                  <a:pt x="462247" y="540000"/>
                </a:lnTo>
                <a:lnTo>
                  <a:pt x="462247" y="494327"/>
                </a:lnTo>
                <a:cubicBezTo>
                  <a:pt x="462247" y="466770"/>
                  <a:pt x="445894" y="442974"/>
                  <a:pt x="422391" y="432092"/>
                </a:cubicBezTo>
                <a:close/>
                <a:moveTo>
                  <a:pt x="204815" y="57949"/>
                </a:moveTo>
                <a:cubicBezTo>
                  <a:pt x="204815" y="43443"/>
                  <a:pt x="216617" y="31641"/>
                  <a:pt x="231123" y="31641"/>
                </a:cubicBezTo>
                <a:cubicBezTo>
                  <a:pt x="245629" y="31641"/>
                  <a:pt x="257431" y="43443"/>
                  <a:pt x="257431" y="57949"/>
                </a:cubicBezTo>
                <a:lnTo>
                  <a:pt x="257431" y="81822"/>
                </a:lnTo>
                <a:cubicBezTo>
                  <a:pt x="257431" y="96328"/>
                  <a:pt x="245629" y="108130"/>
                  <a:pt x="231123" y="108130"/>
                </a:cubicBezTo>
                <a:cubicBezTo>
                  <a:pt x="216617" y="108130"/>
                  <a:pt x="204815" y="96328"/>
                  <a:pt x="204815" y="81822"/>
                </a:cubicBezTo>
                <a:close/>
                <a:moveTo>
                  <a:pt x="175175" y="176866"/>
                </a:moveTo>
                <a:cubicBezTo>
                  <a:pt x="175175" y="156511"/>
                  <a:pt x="191735" y="139952"/>
                  <a:pt x="212089" y="139952"/>
                </a:cubicBezTo>
                <a:lnTo>
                  <a:pt x="250157" y="139952"/>
                </a:lnTo>
                <a:cubicBezTo>
                  <a:pt x="270512" y="139952"/>
                  <a:pt x="287071" y="156511"/>
                  <a:pt x="287071" y="176866"/>
                </a:cubicBezTo>
                <a:lnTo>
                  <a:pt x="287071" y="190898"/>
                </a:lnTo>
                <a:lnTo>
                  <a:pt x="175175" y="190898"/>
                </a:lnTo>
                <a:close/>
                <a:moveTo>
                  <a:pt x="400968" y="375410"/>
                </a:moveTo>
                <a:lnTo>
                  <a:pt x="400968" y="399283"/>
                </a:lnTo>
                <a:cubicBezTo>
                  <a:pt x="400968" y="413789"/>
                  <a:pt x="389166" y="425591"/>
                  <a:pt x="374659" y="425591"/>
                </a:cubicBezTo>
                <a:cubicBezTo>
                  <a:pt x="360153" y="425591"/>
                  <a:pt x="348351" y="413789"/>
                  <a:pt x="348351" y="399283"/>
                </a:cubicBezTo>
                <a:lnTo>
                  <a:pt x="348351" y="375410"/>
                </a:lnTo>
                <a:cubicBezTo>
                  <a:pt x="348351" y="360904"/>
                  <a:pt x="360153" y="349102"/>
                  <a:pt x="374659" y="349102"/>
                </a:cubicBezTo>
                <a:cubicBezTo>
                  <a:pt x="389166" y="349102"/>
                  <a:pt x="400968" y="360904"/>
                  <a:pt x="400968" y="375410"/>
                </a:cubicBezTo>
                <a:close/>
                <a:moveTo>
                  <a:pt x="358838" y="285820"/>
                </a:moveTo>
                <a:lnTo>
                  <a:pt x="358838" y="319674"/>
                </a:lnTo>
                <a:cubicBezTo>
                  <a:pt x="334553" y="326578"/>
                  <a:pt x="316710" y="348941"/>
                  <a:pt x="316710" y="375410"/>
                </a:cubicBezTo>
                <a:lnTo>
                  <a:pt x="316710" y="399283"/>
                </a:lnTo>
                <a:cubicBezTo>
                  <a:pt x="316710" y="411455"/>
                  <a:pt x="320490" y="422757"/>
                  <a:pt x="326928" y="432092"/>
                </a:cubicBezTo>
                <a:cubicBezTo>
                  <a:pt x="317598" y="436412"/>
                  <a:pt x="309392" y="442757"/>
                  <a:pt x="302893" y="450576"/>
                </a:cubicBezTo>
                <a:cubicBezTo>
                  <a:pt x="296394" y="442756"/>
                  <a:pt x="288186" y="436411"/>
                  <a:pt x="278856" y="432092"/>
                </a:cubicBezTo>
                <a:cubicBezTo>
                  <a:pt x="285293" y="422757"/>
                  <a:pt x="289074" y="411455"/>
                  <a:pt x="289074" y="399283"/>
                </a:cubicBezTo>
                <a:lnTo>
                  <a:pt x="289074" y="375410"/>
                </a:lnTo>
                <a:cubicBezTo>
                  <a:pt x="289074" y="348941"/>
                  <a:pt x="271231" y="326578"/>
                  <a:pt x="246946" y="319674"/>
                </a:cubicBezTo>
                <a:lnTo>
                  <a:pt x="246946" y="285820"/>
                </a:lnTo>
                <a:close/>
                <a:moveTo>
                  <a:pt x="231123" y="349102"/>
                </a:moveTo>
                <a:cubicBezTo>
                  <a:pt x="245629" y="349102"/>
                  <a:pt x="257431" y="360904"/>
                  <a:pt x="257431" y="375410"/>
                </a:cubicBezTo>
                <a:lnTo>
                  <a:pt x="257431" y="399283"/>
                </a:lnTo>
                <a:cubicBezTo>
                  <a:pt x="257431" y="413789"/>
                  <a:pt x="245629" y="425591"/>
                  <a:pt x="231123" y="425591"/>
                </a:cubicBezTo>
                <a:cubicBezTo>
                  <a:pt x="216617" y="425591"/>
                  <a:pt x="204815" y="413789"/>
                  <a:pt x="204815" y="399283"/>
                </a:cubicBezTo>
                <a:lnTo>
                  <a:pt x="204815" y="375410"/>
                </a:lnTo>
                <a:cubicBezTo>
                  <a:pt x="204815" y="360904"/>
                  <a:pt x="216617" y="349102"/>
                  <a:pt x="231123" y="349102"/>
                </a:cubicBezTo>
                <a:close/>
                <a:moveTo>
                  <a:pt x="215303" y="285820"/>
                </a:moveTo>
                <a:lnTo>
                  <a:pt x="215303" y="319674"/>
                </a:lnTo>
                <a:cubicBezTo>
                  <a:pt x="191018" y="326578"/>
                  <a:pt x="173174" y="348941"/>
                  <a:pt x="173174" y="375410"/>
                </a:cubicBezTo>
                <a:lnTo>
                  <a:pt x="173174" y="399283"/>
                </a:lnTo>
                <a:cubicBezTo>
                  <a:pt x="173174" y="411455"/>
                  <a:pt x="176954" y="422757"/>
                  <a:pt x="183392" y="432092"/>
                </a:cubicBezTo>
                <a:cubicBezTo>
                  <a:pt x="174062" y="436412"/>
                  <a:pt x="165855" y="442757"/>
                  <a:pt x="159356" y="450576"/>
                </a:cubicBezTo>
                <a:cubicBezTo>
                  <a:pt x="152857" y="442756"/>
                  <a:pt x="144650" y="436412"/>
                  <a:pt x="135321" y="432092"/>
                </a:cubicBezTo>
                <a:cubicBezTo>
                  <a:pt x="141757" y="422757"/>
                  <a:pt x="145538" y="411455"/>
                  <a:pt x="145538" y="399283"/>
                </a:cubicBezTo>
                <a:lnTo>
                  <a:pt x="145538" y="375410"/>
                </a:lnTo>
                <a:cubicBezTo>
                  <a:pt x="145538" y="348941"/>
                  <a:pt x="127695" y="326578"/>
                  <a:pt x="103410" y="319674"/>
                </a:cubicBezTo>
                <a:lnTo>
                  <a:pt x="103410" y="285820"/>
                </a:lnTo>
                <a:close/>
                <a:moveTo>
                  <a:pt x="61278" y="375410"/>
                </a:moveTo>
                <a:cubicBezTo>
                  <a:pt x="61278" y="360904"/>
                  <a:pt x="73080" y="349102"/>
                  <a:pt x="87588" y="349102"/>
                </a:cubicBezTo>
                <a:cubicBezTo>
                  <a:pt x="102094" y="349102"/>
                  <a:pt x="113896" y="360904"/>
                  <a:pt x="113896" y="375410"/>
                </a:cubicBezTo>
                <a:lnTo>
                  <a:pt x="113896" y="399283"/>
                </a:lnTo>
                <a:cubicBezTo>
                  <a:pt x="113896" y="413789"/>
                  <a:pt x="102094" y="425591"/>
                  <a:pt x="87588" y="425591"/>
                </a:cubicBezTo>
                <a:cubicBezTo>
                  <a:pt x="73080" y="425591"/>
                  <a:pt x="61278" y="413789"/>
                  <a:pt x="61278" y="399283"/>
                </a:cubicBezTo>
                <a:close/>
                <a:moveTo>
                  <a:pt x="143535" y="508359"/>
                </a:moveTo>
                <a:lnTo>
                  <a:pt x="31640" y="508359"/>
                </a:lnTo>
                <a:lnTo>
                  <a:pt x="31640" y="494327"/>
                </a:lnTo>
                <a:cubicBezTo>
                  <a:pt x="31640" y="473972"/>
                  <a:pt x="48199" y="457413"/>
                  <a:pt x="68554" y="457413"/>
                </a:cubicBezTo>
                <a:lnTo>
                  <a:pt x="106620" y="457413"/>
                </a:lnTo>
                <a:cubicBezTo>
                  <a:pt x="126975" y="457413"/>
                  <a:pt x="143535" y="473972"/>
                  <a:pt x="143535" y="494327"/>
                </a:cubicBezTo>
                <a:close/>
                <a:moveTo>
                  <a:pt x="287071" y="508359"/>
                </a:moveTo>
                <a:lnTo>
                  <a:pt x="175175" y="508359"/>
                </a:lnTo>
                <a:lnTo>
                  <a:pt x="175175" y="494327"/>
                </a:lnTo>
                <a:cubicBezTo>
                  <a:pt x="175175" y="473972"/>
                  <a:pt x="191735" y="457413"/>
                  <a:pt x="212089" y="457413"/>
                </a:cubicBezTo>
                <a:lnTo>
                  <a:pt x="250157" y="457413"/>
                </a:lnTo>
                <a:cubicBezTo>
                  <a:pt x="270512" y="457413"/>
                  <a:pt x="287071" y="473972"/>
                  <a:pt x="287071" y="494327"/>
                </a:cubicBezTo>
                <a:close/>
                <a:moveTo>
                  <a:pt x="430607" y="508359"/>
                </a:moveTo>
                <a:lnTo>
                  <a:pt x="318712" y="508359"/>
                </a:lnTo>
                <a:lnTo>
                  <a:pt x="318712" y="494327"/>
                </a:lnTo>
                <a:cubicBezTo>
                  <a:pt x="318712" y="473972"/>
                  <a:pt x="335271" y="457413"/>
                  <a:pt x="355626" y="457413"/>
                </a:cubicBezTo>
                <a:lnTo>
                  <a:pt x="393693" y="457413"/>
                </a:lnTo>
                <a:cubicBezTo>
                  <a:pt x="414047" y="457413"/>
                  <a:pt x="430607" y="473972"/>
                  <a:pt x="430607" y="4943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899592" y="699542"/>
            <a:ext cx="8100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</a:rPr>
              <a:t>формирование современного педагогического сообщества, </a:t>
            </a:r>
            <a:b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</a:rPr>
              <a:t>способного осуществлять </a:t>
            </a:r>
            <a:b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1600" b="1" i="1" dirty="0" smtClean="0">
                <a:solidFill>
                  <a:schemeClr val="accent2">
                    <a:lumMod val="75000"/>
                  </a:schemeClr>
                </a:solidFill>
              </a:rPr>
              <a:t>инновационные идеи в организации и преодолении противоречий</a:t>
            </a:r>
            <a:endParaRPr lang="ru-RU" sz="16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79512" y="1584176"/>
            <a:ext cx="30963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между существенными изменениями в обществе, требующими современного осмысления обновления содержания, технологий педагогической деятельности, ценностно-смысловых ориентиров системы образования</a:t>
            </a:r>
            <a:endParaRPr lang="ru-RU" sz="12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107504" y="3795886"/>
            <a:ext cx="2736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и недостаточным теоретическим и концептуальным обоснованием внедрения инноваций в образовательный процесс школы</a:t>
            </a:r>
            <a:endParaRPr lang="ru-RU" sz="12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3347864" y="1707654"/>
            <a:ext cx="25202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между потребностью образовательной практики к изменениям в управлении </a:t>
            </a:r>
            <a:r>
              <a:rPr lang="ru-RU" sz="1200" dirty="0" err="1" smtClean="0"/>
              <a:t>ОО</a:t>
            </a:r>
            <a:r>
              <a:rPr lang="ru-RU" sz="1200" dirty="0" smtClean="0"/>
              <a:t> как эффективного условия их деятельности</a:t>
            </a:r>
            <a:endParaRPr lang="ru-RU" sz="12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3347864" y="3435846"/>
            <a:ext cx="2520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и незавершенностью обоснования методологических и технологических основ данного процесса</a:t>
            </a:r>
            <a:endParaRPr lang="ru-RU" sz="12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6084168" y="1563638"/>
            <a:ext cx="2843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dirty="0" smtClean="0"/>
              <a:t>между требованием </a:t>
            </a:r>
            <a:r>
              <a:rPr lang="ru-RU" sz="1200" dirty="0" err="1" smtClean="0"/>
              <a:t>профстандарта</a:t>
            </a:r>
            <a:r>
              <a:rPr lang="ru-RU" sz="1200" dirty="0" smtClean="0"/>
              <a:t> об организации каждым педагогическим работником целенаправленной, планомерной, эффективной работы по диагностике и развитию учебных способностей</a:t>
            </a:r>
            <a:endParaRPr lang="ru-RU" sz="12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6516216" y="3651870"/>
            <a:ext cx="2339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dirty="0" smtClean="0"/>
              <a:t>и отсутствием у учителей достаточного уровня компетенций в реализации данной проблемы</a:t>
            </a:r>
            <a:endParaRPr lang="ru-RU" sz="1200" dirty="0"/>
          </a:p>
        </p:txBody>
      </p:sp>
      <p:pic>
        <p:nvPicPr>
          <p:cNvPr id="3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123478"/>
            <a:ext cx="1013495" cy="26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9"/>
          <p:cNvSpPr txBox="1">
            <a:spLocks noGrp="1"/>
          </p:cNvSpPr>
          <p:nvPr>
            <p:ph type="title"/>
          </p:nvPr>
        </p:nvSpPr>
        <p:spPr>
          <a:xfrm>
            <a:off x="1187624" y="123478"/>
            <a:ext cx="7374804" cy="56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1100"/>
            </a:pPr>
            <a:r>
              <a:rPr lang="ru-RU" sz="2000" dirty="0" smtClean="0"/>
              <a:t>Эффективность нововведений и особенностей развития образования региона и их соответствия идеям инновационной программы повысится в условиях</a:t>
            </a:r>
            <a:endParaRPr sz="2000" dirty="0"/>
          </a:p>
        </p:txBody>
      </p:sp>
      <p:grpSp>
        <p:nvGrpSpPr>
          <p:cNvPr id="186" name="Google Shape;186;p19"/>
          <p:cNvGrpSpPr/>
          <p:nvPr/>
        </p:nvGrpSpPr>
        <p:grpSpPr>
          <a:xfrm>
            <a:off x="80096" y="1491630"/>
            <a:ext cx="1899616" cy="2543695"/>
            <a:chOff x="348912" y="1491630"/>
            <a:chExt cx="1899616" cy="2543695"/>
          </a:xfrm>
        </p:grpSpPr>
        <p:sp>
          <p:nvSpPr>
            <p:cNvPr id="189" name="Google Shape;189;p19"/>
            <p:cNvSpPr/>
            <p:nvPr/>
          </p:nvSpPr>
          <p:spPr>
            <a:xfrm>
              <a:off x="348912" y="1491630"/>
              <a:ext cx="1899616" cy="484800"/>
            </a:xfrm>
            <a:prstGeom prst="homePlat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cxnSp>
          <p:nvCxnSpPr>
            <p:cNvPr id="190" name="Google Shape;190;p19"/>
            <p:cNvCxnSpPr/>
            <p:nvPr/>
          </p:nvCxnSpPr>
          <p:spPr>
            <a:xfrm>
              <a:off x="378773" y="1520725"/>
              <a:ext cx="0" cy="2514600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91" name="Google Shape;191;p19"/>
          <p:cNvGrpSpPr/>
          <p:nvPr/>
        </p:nvGrpSpPr>
        <p:grpSpPr>
          <a:xfrm>
            <a:off x="1952304" y="1491630"/>
            <a:ext cx="1755600" cy="2543695"/>
            <a:chOff x="2581160" y="1491630"/>
            <a:chExt cx="1755600" cy="2543695"/>
          </a:xfrm>
        </p:grpSpPr>
        <p:sp>
          <p:nvSpPr>
            <p:cNvPr id="194" name="Google Shape;194;p19"/>
            <p:cNvSpPr/>
            <p:nvPr/>
          </p:nvSpPr>
          <p:spPr>
            <a:xfrm>
              <a:off x="2581160" y="1491630"/>
              <a:ext cx="1755600" cy="484800"/>
            </a:xfrm>
            <a:prstGeom prst="homePlat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cxnSp>
          <p:nvCxnSpPr>
            <p:cNvPr id="195" name="Google Shape;195;p19"/>
            <p:cNvCxnSpPr/>
            <p:nvPr/>
          </p:nvCxnSpPr>
          <p:spPr>
            <a:xfrm>
              <a:off x="2587058" y="1520725"/>
              <a:ext cx="0" cy="2514600"/>
            </a:xfrm>
            <a:prstGeom prst="straightConnector1">
              <a:avLst/>
            </a:prstGeom>
            <a:noFill/>
            <a:ln w="19050" cap="flat" cmpd="sng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96" name="Google Shape;196;p19"/>
          <p:cNvGrpSpPr/>
          <p:nvPr/>
        </p:nvGrpSpPr>
        <p:grpSpPr>
          <a:xfrm>
            <a:off x="3707904" y="1491630"/>
            <a:ext cx="1758600" cy="2543695"/>
            <a:chOff x="4795342" y="1491630"/>
            <a:chExt cx="1758600" cy="2543695"/>
          </a:xfrm>
        </p:grpSpPr>
        <p:sp>
          <p:nvSpPr>
            <p:cNvPr id="199" name="Google Shape;199;p19"/>
            <p:cNvSpPr/>
            <p:nvPr/>
          </p:nvSpPr>
          <p:spPr>
            <a:xfrm>
              <a:off x="4795342" y="1491630"/>
              <a:ext cx="1758600" cy="484800"/>
            </a:xfrm>
            <a:prstGeom prst="homePlat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cxnSp>
          <p:nvCxnSpPr>
            <p:cNvPr id="200" name="Google Shape;200;p19"/>
            <p:cNvCxnSpPr/>
            <p:nvPr/>
          </p:nvCxnSpPr>
          <p:spPr>
            <a:xfrm>
              <a:off x="4795342" y="1520725"/>
              <a:ext cx="0" cy="2514600"/>
            </a:xfrm>
            <a:prstGeom prst="straightConnector1">
              <a:avLst/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01" name="Google Shape;201;p19"/>
          <p:cNvGrpSpPr/>
          <p:nvPr/>
        </p:nvGrpSpPr>
        <p:grpSpPr>
          <a:xfrm>
            <a:off x="5508104" y="1491630"/>
            <a:ext cx="1758600" cy="2543695"/>
            <a:chOff x="6973648" y="1491630"/>
            <a:chExt cx="1758600" cy="2543695"/>
          </a:xfrm>
        </p:grpSpPr>
        <p:sp>
          <p:nvSpPr>
            <p:cNvPr id="204" name="Google Shape;204;p19"/>
            <p:cNvSpPr/>
            <p:nvPr/>
          </p:nvSpPr>
          <p:spPr>
            <a:xfrm>
              <a:off x="6973648" y="1491630"/>
              <a:ext cx="1758600" cy="484800"/>
            </a:xfrm>
            <a:prstGeom prst="homePlat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cxnSp>
          <p:nvCxnSpPr>
            <p:cNvPr id="205" name="Google Shape;205;p19"/>
            <p:cNvCxnSpPr/>
            <p:nvPr/>
          </p:nvCxnSpPr>
          <p:spPr>
            <a:xfrm>
              <a:off x="7006627" y="1520725"/>
              <a:ext cx="0" cy="2514600"/>
            </a:xfrm>
            <a:prstGeom prst="straightConnector1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0" name="Google Shape;186;p19"/>
          <p:cNvGrpSpPr/>
          <p:nvPr/>
        </p:nvGrpSpPr>
        <p:grpSpPr>
          <a:xfrm>
            <a:off x="7308304" y="1491630"/>
            <a:ext cx="1755600" cy="2543695"/>
            <a:chOff x="348912" y="1491630"/>
            <a:chExt cx="1755600" cy="2543695"/>
          </a:xfrm>
        </p:grpSpPr>
        <p:sp>
          <p:nvSpPr>
            <p:cNvPr id="31" name="Google Shape;189;p19"/>
            <p:cNvSpPr/>
            <p:nvPr/>
          </p:nvSpPr>
          <p:spPr>
            <a:xfrm>
              <a:off x="348912" y="1491630"/>
              <a:ext cx="1755600" cy="484800"/>
            </a:xfrm>
            <a:prstGeom prst="homePlat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cxnSp>
          <p:nvCxnSpPr>
            <p:cNvPr id="32" name="Google Shape;190;p19"/>
            <p:cNvCxnSpPr/>
            <p:nvPr/>
          </p:nvCxnSpPr>
          <p:spPr>
            <a:xfrm>
              <a:off x="378773" y="1520725"/>
              <a:ext cx="0" cy="2514600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3" name="Прямоугольник 32"/>
          <p:cNvSpPr/>
          <p:nvPr/>
        </p:nvSpPr>
        <p:spPr>
          <a:xfrm>
            <a:off x="179512" y="2067694"/>
            <a:ext cx="172819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а) учета стратегических перспектив, переход на инновационный тип развития с использованием новых технологий и образовательных инноваций, направленных на совершенствование содержания образования</a:t>
            </a:r>
            <a:endParaRPr lang="ru-RU" sz="12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979712" y="2139702"/>
            <a:ext cx="15841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б) обеспечение достоверности, мобильности, надежности и гибкости механизмов контроля и оценки</a:t>
            </a:r>
            <a:endParaRPr lang="ru-RU" sz="12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779912" y="2139702"/>
            <a:ext cx="1656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в) наличия двухсторонней коммуникации между субъектами инновационной деятельности</a:t>
            </a:r>
            <a:endParaRPr lang="ru-RU" sz="12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5652120" y="2139702"/>
            <a:ext cx="15121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г) внедрение информационно- управленческой системы контроля и оценки</a:t>
            </a:r>
            <a:endParaRPr lang="ru-RU" sz="12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380312" y="2139702"/>
            <a:ext cx="1512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err="1" smtClean="0"/>
              <a:t>д</a:t>
            </a:r>
            <a:r>
              <a:rPr lang="ru-RU" sz="1200" dirty="0" smtClean="0"/>
              <a:t>) использование разнообразных методов стимулирования</a:t>
            </a:r>
            <a:endParaRPr lang="ru-RU" sz="12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1979712" y="3939902"/>
            <a:ext cx="6984776" cy="98757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ГЛАВНАЯ ЦЕЛЬ</a:t>
            </a:r>
          </a:p>
          <a:p>
            <a:pPr algn="r"/>
            <a:r>
              <a:rPr lang="ru-RU" b="1" dirty="0" smtClean="0"/>
              <a:t>обеспечение оптимального функционирования, </a:t>
            </a:r>
            <a:br>
              <a:rPr lang="ru-RU" b="1" dirty="0" smtClean="0"/>
            </a:br>
            <a:r>
              <a:rPr lang="ru-RU" b="1" dirty="0" smtClean="0"/>
              <a:t>перевод функционирования на более высокий качественный уровень – </a:t>
            </a:r>
            <a:br>
              <a:rPr lang="ru-RU" b="1" dirty="0" smtClean="0"/>
            </a:br>
            <a:r>
              <a:rPr lang="ru-RU" b="1" dirty="0" smtClean="0"/>
              <a:t>создание условий перехода в режим развития</a:t>
            </a:r>
            <a:endParaRPr lang="ru-RU" b="1" dirty="0"/>
          </a:p>
        </p:txBody>
      </p:sp>
      <p:pic>
        <p:nvPicPr>
          <p:cNvPr id="24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123478"/>
            <a:ext cx="1013495" cy="26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0"/>
          <p:cNvSpPr txBox="1">
            <a:spLocks noGrp="1"/>
          </p:cNvSpPr>
          <p:nvPr>
            <p:ph type="title"/>
          </p:nvPr>
        </p:nvSpPr>
        <p:spPr>
          <a:xfrm>
            <a:off x="395536" y="195486"/>
            <a:ext cx="8238900" cy="56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dirty="0" smtClean="0"/>
              <a:t>Основные принципы отбора инноваций для внедрения в образовательной организации</a:t>
            </a:r>
            <a:endParaRPr dirty="0"/>
          </a:p>
        </p:txBody>
      </p:sp>
      <p:cxnSp>
        <p:nvCxnSpPr>
          <p:cNvPr id="218" name="Google Shape;218;p20"/>
          <p:cNvCxnSpPr/>
          <p:nvPr/>
        </p:nvCxnSpPr>
        <p:spPr>
          <a:xfrm>
            <a:off x="537600" y="2475240"/>
            <a:ext cx="80688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9" name="Google Shape;219;p20"/>
          <p:cNvSpPr/>
          <p:nvPr/>
        </p:nvSpPr>
        <p:spPr>
          <a:xfrm>
            <a:off x="1248070" y="2383815"/>
            <a:ext cx="183000" cy="1830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0" name="Google Shape;220;p20"/>
          <p:cNvSpPr/>
          <p:nvPr/>
        </p:nvSpPr>
        <p:spPr>
          <a:xfrm>
            <a:off x="3403020" y="2383815"/>
            <a:ext cx="183000" cy="1830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1" name="Google Shape;221;p20"/>
          <p:cNvSpPr/>
          <p:nvPr/>
        </p:nvSpPr>
        <p:spPr>
          <a:xfrm>
            <a:off x="5557970" y="2383815"/>
            <a:ext cx="183000" cy="1830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2" name="Google Shape;222;p20"/>
          <p:cNvSpPr/>
          <p:nvPr/>
        </p:nvSpPr>
        <p:spPr>
          <a:xfrm>
            <a:off x="7712925" y="2383815"/>
            <a:ext cx="183000" cy="1830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26" name="Google Shape;226;p20"/>
          <p:cNvGrpSpPr/>
          <p:nvPr/>
        </p:nvGrpSpPr>
        <p:grpSpPr>
          <a:xfrm>
            <a:off x="973827" y="1466099"/>
            <a:ext cx="731507" cy="812778"/>
            <a:chOff x="836475" y="1437088"/>
            <a:chExt cx="1006200" cy="1114463"/>
          </a:xfrm>
        </p:grpSpPr>
        <p:sp>
          <p:nvSpPr>
            <p:cNvPr id="227" name="Google Shape;227;p20"/>
            <p:cNvSpPr/>
            <p:nvPr/>
          </p:nvSpPr>
          <p:spPr>
            <a:xfrm>
              <a:off x="836475" y="1437088"/>
              <a:ext cx="1006200" cy="1006200"/>
            </a:xfrm>
            <a:prstGeom prst="donut">
              <a:avLst>
                <a:gd name="adj" fmla="val 14346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28" name="Google Shape;228;p20"/>
            <p:cNvSpPr/>
            <p:nvPr/>
          </p:nvSpPr>
          <p:spPr>
            <a:xfrm rot="10800000">
              <a:off x="1226325" y="2413250"/>
              <a:ext cx="226500" cy="13830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  <p:grpSp>
        <p:nvGrpSpPr>
          <p:cNvPr id="232" name="Google Shape;232;p20"/>
          <p:cNvGrpSpPr/>
          <p:nvPr/>
        </p:nvGrpSpPr>
        <p:grpSpPr>
          <a:xfrm>
            <a:off x="2991425" y="1164415"/>
            <a:ext cx="1006200" cy="1114463"/>
            <a:chOff x="836475" y="1437088"/>
            <a:chExt cx="1006200" cy="1114463"/>
          </a:xfrm>
        </p:grpSpPr>
        <p:sp>
          <p:nvSpPr>
            <p:cNvPr id="233" name="Google Shape;233;p20"/>
            <p:cNvSpPr/>
            <p:nvPr/>
          </p:nvSpPr>
          <p:spPr>
            <a:xfrm>
              <a:off x="836475" y="1437088"/>
              <a:ext cx="1006200" cy="1006200"/>
            </a:xfrm>
            <a:prstGeom prst="donut">
              <a:avLst>
                <a:gd name="adj" fmla="val 14346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accent5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34" name="Google Shape;234;p20"/>
            <p:cNvSpPr/>
            <p:nvPr/>
          </p:nvSpPr>
          <p:spPr>
            <a:xfrm rot="10800000">
              <a:off x="1226325" y="2413250"/>
              <a:ext cx="226500" cy="138300"/>
            </a:xfrm>
            <a:prstGeom prst="triangle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  <p:grpSp>
        <p:nvGrpSpPr>
          <p:cNvPr id="238" name="Google Shape;238;p20"/>
          <p:cNvGrpSpPr/>
          <p:nvPr/>
        </p:nvGrpSpPr>
        <p:grpSpPr>
          <a:xfrm>
            <a:off x="5146375" y="1164415"/>
            <a:ext cx="1006200" cy="1114463"/>
            <a:chOff x="836475" y="1437088"/>
            <a:chExt cx="1006200" cy="1114463"/>
          </a:xfrm>
        </p:grpSpPr>
        <p:sp>
          <p:nvSpPr>
            <p:cNvPr id="239" name="Google Shape;239;p20"/>
            <p:cNvSpPr/>
            <p:nvPr/>
          </p:nvSpPr>
          <p:spPr>
            <a:xfrm>
              <a:off x="836475" y="1437088"/>
              <a:ext cx="1006200" cy="1006200"/>
            </a:xfrm>
            <a:prstGeom prst="donut">
              <a:avLst>
                <a:gd name="adj" fmla="val 14346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accent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40" name="Google Shape;240;p20"/>
            <p:cNvSpPr/>
            <p:nvPr/>
          </p:nvSpPr>
          <p:spPr>
            <a:xfrm rot="10800000">
              <a:off x="1226325" y="2413250"/>
              <a:ext cx="226500" cy="138300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  <p:grpSp>
        <p:nvGrpSpPr>
          <p:cNvPr id="244" name="Google Shape;244;p20"/>
          <p:cNvGrpSpPr/>
          <p:nvPr/>
        </p:nvGrpSpPr>
        <p:grpSpPr>
          <a:xfrm>
            <a:off x="7438677" y="1466099"/>
            <a:ext cx="731507" cy="812778"/>
            <a:chOff x="836475" y="1437088"/>
            <a:chExt cx="1006200" cy="1114463"/>
          </a:xfrm>
        </p:grpSpPr>
        <p:sp>
          <p:nvSpPr>
            <p:cNvPr id="245" name="Google Shape;245;p20"/>
            <p:cNvSpPr/>
            <p:nvPr/>
          </p:nvSpPr>
          <p:spPr>
            <a:xfrm>
              <a:off x="836475" y="1437088"/>
              <a:ext cx="1006200" cy="1006200"/>
            </a:xfrm>
            <a:prstGeom prst="donut">
              <a:avLst>
                <a:gd name="adj" fmla="val 14346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dirty="0">
                <a:solidFill>
                  <a:schemeClr val="accent3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46" name="Google Shape;246;p20"/>
            <p:cNvSpPr/>
            <p:nvPr/>
          </p:nvSpPr>
          <p:spPr>
            <a:xfrm rot="10800000">
              <a:off x="1226325" y="2413250"/>
              <a:ext cx="226500" cy="138300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  <p:sp>
        <p:nvSpPr>
          <p:cNvPr id="33" name="Прямоугольник 32"/>
          <p:cNvSpPr/>
          <p:nvPr/>
        </p:nvSpPr>
        <p:spPr>
          <a:xfrm>
            <a:off x="467544" y="2643758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 err="1" smtClean="0"/>
              <a:t>прогностичность</a:t>
            </a:r>
            <a:r>
              <a:rPr lang="ru-RU" sz="1800" dirty="0" smtClean="0"/>
              <a:t>, 	</a:t>
            </a:r>
            <a:r>
              <a:rPr lang="ru-RU" sz="1800" dirty="0" err="1" smtClean="0"/>
              <a:t>партисипативность</a:t>
            </a:r>
            <a:r>
              <a:rPr lang="ru-RU" sz="1800" dirty="0" smtClean="0"/>
              <a:t>, 	</a:t>
            </a:r>
            <a:r>
              <a:rPr lang="ru-RU" sz="1800" dirty="0" err="1" smtClean="0"/>
              <a:t>конвергентность</a:t>
            </a:r>
            <a:r>
              <a:rPr lang="ru-RU" sz="1800" dirty="0" smtClean="0"/>
              <a:t>, </a:t>
            </a:r>
            <a:br>
              <a:rPr lang="ru-RU" sz="1800" dirty="0" smtClean="0"/>
            </a:br>
            <a:r>
              <a:rPr lang="ru-RU" sz="1800" dirty="0" smtClean="0"/>
              <a:t>динамичность, 		</a:t>
            </a:r>
            <a:r>
              <a:rPr lang="ru-RU" sz="1800" dirty="0" err="1" smtClean="0"/>
              <a:t>целосность</a:t>
            </a:r>
            <a:r>
              <a:rPr lang="ru-RU" sz="1800" dirty="0" smtClean="0"/>
              <a:t>, 		гибкость, </a:t>
            </a:r>
            <a:br>
              <a:rPr lang="ru-RU" sz="1800" dirty="0" smtClean="0"/>
            </a:br>
            <a:r>
              <a:rPr lang="ru-RU" sz="1800" dirty="0" smtClean="0"/>
              <a:t>демократичность, 	реалистичность, 		трансверсальность</a:t>
            </a:r>
            <a:endParaRPr lang="ru-RU" sz="18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51520" y="3579862"/>
            <a:ext cx="8712968" cy="98757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являются системными, поэтому для осуществления эффективного управления инновационным процессом в </a:t>
            </a:r>
            <a:r>
              <a:rPr lang="ru-RU" sz="1600" b="1" dirty="0" err="1" smtClean="0"/>
              <a:t>ОО</a:t>
            </a:r>
            <a:r>
              <a:rPr lang="ru-RU" sz="1600" b="1" dirty="0" smtClean="0"/>
              <a:t> необходима одновременная реализация всех принципов, так как они тесно взаимодействуют друг с другом, обеспечивая развитие педагогической системы школы</a:t>
            </a:r>
            <a:endParaRPr lang="ru-RU" sz="16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51520" y="4587974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Руководитель имеет право выбирать систему принципов, 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дополнять ее или разрабатывать авторскую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123478"/>
            <a:ext cx="1013495" cy="26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3"/>
          <p:cNvSpPr txBox="1">
            <a:spLocks noGrp="1"/>
          </p:cNvSpPr>
          <p:nvPr>
            <p:ph type="title"/>
          </p:nvPr>
        </p:nvSpPr>
        <p:spPr>
          <a:xfrm>
            <a:off x="611560" y="123478"/>
            <a:ext cx="8280920" cy="56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1600" dirty="0" smtClean="0"/>
              <a:t>Современному руководителю необходимо обеспечить психолого-педагогическое сопровождение инновационной деятельности, создать условия для формирования у педагогических работников готовности к инновационной деятельности, к риску.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>
                <a:solidFill>
                  <a:srgbClr val="C00000"/>
                </a:solidFill>
              </a:rPr>
              <a:t>В связи с этим предъявляются </a:t>
            </a:r>
            <a:br>
              <a:rPr lang="ru-RU" sz="1800" dirty="0" smtClean="0">
                <a:solidFill>
                  <a:srgbClr val="C00000"/>
                </a:solidFill>
              </a:rPr>
            </a:br>
            <a:r>
              <a:rPr lang="ru-RU" sz="1800" dirty="0" smtClean="0">
                <a:solidFill>
                  <a:srgbClr val="C00000"/>
                </a:solidFill>
              </a:rPr>
              <a:t>новые требования к педагогическим работникам</a:t>
            </a:r>
            <a:endParaRPr sz="1800" dirty="0">
              <a:solidFill>
                <a:srgbClr val="C00000"/>
              </a:solidFill>
            </a:endParaRPr>
          </a:p>
        </p:txBody>
      </p:sp>
      <p:sp>
        <p:nvSpPr>
          <p:cNvPr id="338" name="Google Shape;338;p23"/>
          <p:cNvSpPr/>
          <p:nvPr/>
        </p:nvSpPr>
        <p:spPr>
          <a:xfrm>
            <a:off x="6041170" y="3075806"/>
            <a:ext cx="2013215" cy="440756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43" name="Google Shape;343;p23"/>
          <p:cNvSpPr/>
          <p:nvPr/>
        </p:nvSpPr>
        <p:spPr>
          <a:xfrm>
            <a:off x="4283968" y="3075806"/>
            <a:ext cx="2013215" cy="440756"/>
          </a:xfrm>
          <a:prstGeom prst="homePlate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48" name="Google Shape;348;p23"/>
          <p:cNvSpPr/>
          <p:nvPr/>
        </p:nvSpPr>
        <p:spPr>
          <a:xfrm>
            <a:off x="2522876" y="3075806"/>
            <a:ext cx="2013215" cy="440756"/>
          </a:xfrm>
          <a:prstGeom prst="homePlat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55" name="Google Shape;355;p23"/>
          <p:cNvSpPr/>
          <p:nvPr/>
        </p:nvSpPr>
        <p:spPr>
          <a:xfrm>
            <a:off x="827291" y="3075806"/>
            <a:ext cx="2013215" cy="440756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59" name="Google Shape;359;p23"/>
          <p:cNvSpPr/>
          <p:nvPr/>
        </p:nvSpPr>
        <p:spPr>
          <a:xfrm>
            <a:off x="1277977" y="2010222"/>
            <a:ext cx="749003" cy="777152"/>
          </a:xfrm>
          <a:prstGeom prst="donut">
            <a:avLst>
              <a:gd name="adj" fmla="val 1009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360" name="Google Shape;360;p23"/>
          <p:cNvCxnSpPr>
            <a:stCxn id="359" idx="4"/>
          </p:cNvCxnSpPr>
          <p:nvPr/>
        </p:nvCxnSpPr>
        <p:spPr>
          <a:xfrm flipH="1">
            <a:off x="1570656" y="2787374"/>
            <a:ext cx="81823" cy="29714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61" name="Google Shape;361;p23"/>
          <p:cNvSpPr/>
          <p:nvPr/>
        </p:nvSpPr>
        <p:spPr>
          <a:xfrm>
            <a:off x="2973564" y="2010222"/>
            <a:ext cx="749003" cy="777152"/>
          </a:xfrm>
          <a:prstGeom prst="donut">
            <a:avLst>
              <a:gd name="adj" fmla="val 10092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362" name="Google Shape;362;p23"/>
          <p:cNvCxnSpPr>
            <a:stCxn id="361" idx="4"/>
          </p:cNvCxnSpPr>
          <p:nvPr/>
        </p:nvCxnSpPr>
        <p:spPr>
          <a:xfrm flipH="1">
            <a:off x="3226840" y="2787374"/>
            <a:ext cx="121226" cy="29714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63" name="Google Shape;363;p23"/>
          <p:cNvSpPr/>
          <p:nvPr/>
        </p:nvSpPr>
        <p:spPr>
          <a:xfrm>
            <a:off x="4825630" y="2010222"/>
            <a:ext cx="749003" cy="777152"/>
          </a:xfrm>
          <a:prstGeom prst="donut">
            <a:avLst>
              <a:gd name="adj" fmla="val 1009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364" name="Google Shape;364;p23"/>
          <p:cNvCxnSpPr>
            <a:stCxn id="363" idx="4"/>
          </p:cNvCxnSpPr>
          <p:nvPr/>
        </p:nvCxnSpPr>
        <p:spPr>
          <a:xfrm flipH="1">
            <a:off x="5027040" y="2787374"/>
            <a:ext cx="173092" cy="29714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65" name="Google Shape;365;p23"/>
          <p:cNvSpPr/>
          <p:nvPr/>
        </p:nvSpPr>
        <p:spPr>
          <a:xfrm>
            <a:off x="6582834" y="2010222"/>
            <a:ext cx="749003" cy="777152"/>
          </a:xfrm>
          <a:prstGeom prst="donut">
            <a:avLst>
              <a:gd name="adj" fmla="val 10092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366" name="Google Shape;366;p23"/>
          <p:cNvCxnSpPr>
            <a:stCxn id="365" idx="4"/>
          </p:cNvCxnSpPr>
          <p:nvPr/>
        </p:nvCxnSpPr>
        <p:spPr>
          <a:xfrm flipH="1">
            <a:off x="6755232" y="2787374"/>
            <a:ext cx="202104" cy="29714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367" name="Google Shape;367;p23"/>
          <p:cNvGrpSpPr/>
          <p:nvPr/>
        </p:nvGrpSpPr>
        <p:grpSpPr>
          <a:xfrm>
            <a:off x="5005400" y="2217093"/>
            <a:ext cx="329442" cy="281905"/>
            <a:chOff x="8419922" y="3497876"/>
            <a:chExt cx="539999" cy="445341"/>
          </a:xfrm>
        </p:grpSpPr>
        <p:sp>
          <p:nvSpPr>
            <p:cNvPr id="368" name="Google Shape;368;p23"/>
            <p:cNvSpPr/>
            <p:nvPr/>
          </p:nvSpPr>
          <p:spPr>
            <a:xfrm>
              <a:off x="8419922" y="3689038"/>
              <a:ext cx="197683" cy="254179"/>
            </a:xfrm>
            <a:custGeom>
              <a:avLst/>
              <a:gdLst/>
              <a:ahLst/>
              <a:cxnLst/>
              <a:rect l="l" t="t" r="r" b="b"/>
              <a:pathLst>
                <a:path w="197683" h="254179" extrusionOk="0">
                  <a:moveTo>
                    <a:pt x="151717" y="129137"/>
                  </a:moveTo>
                  <a:cubicBezTo>
                    <a:pt x="159066" y="118658"/>
                    <a:pt x="163395" y="105914"/>
                    <a:pt x="163395" y="92171"/>
                  </a:cubicBezTo>
                  <a:lnTo>
                    <a:pt x="163395" y="64555"/>
                  </a:lnTo>
                  <a:cubicBezTo>
                    <a:pt x="163395" y="28960"/>
                    <a:pt x="134436" y="0"/>
                    <a:pt x="98840" y="0"/>
                  </a:cubicBezTo>
                  <a:cubicBezTo>
                    <a:pt x="63244" y="0"/>
                    <a:pt x="34286" y="28960"/>
                    <a:pt x="34286" y="64555"/>
                  </a:cubicBezTo>
                  <a:lnTo>
                    <a:pt x="34286" y="92171"/>
                  </a:lnTo>
                  <a:cubicBezTo>
                    <a:pt x="34286" y="105914"/>
                    <a:pt x="38616" y="118658"/>
                    <a:pt x="45964" y="129137"/>
                  </a:cubicBezTo>
                  <a:cubicBezTo>
                    <a:pt x="19232" y="138496"/>
                    <a:pt x="0" y="163962"/>
                    <a:pt x="0" y="193849"/>
                  </a:cubicBezTo>
                  <a:lnTo>
                    <a:pt x="0" y="254180"/>
                  </a:lnTo>
                  <a:lnTo>
                    <a:pt x="197683" y="254180"/>
                  </a:lnTo>
                  <a:lnTo>
                    <a:pt x="197683" y="193849"/>
                  </a:lnTo>
                  <a:cubicBezTo>
                    <a:pt x="197683" y="163962"/>
                    <a:pt x="178450" y="138496"/>
                    <a:pt x="151717" y="129137"/>
                  </a:cubicBezTo>
                  <a:close/>
                  <a:moveTo>
                    <a:pt x="65927" y="64555"/>
                  </a:moveTo>
                  <a:cubicBezTo>
                    <a:pt x="65927" y="46406"/>
                    <a:pt x="80692" y="31641"/>
                    <a:pt x="98841" y="31641"/>
                  </a:cubicBezTo>
                  <a:cubicBezTo>
                    <a:pt x="116990" y="31641"/>
                    <a:pt x="131756" y="46406"/>
                    <a:pt x="131756" y="64555"/>
                  </a:cubicBezTo>
                  <a:lnTo>
                    <a:pt x="131756" y="92171"/>
                  </a:lnTo>
                  <a:cubicBezTo>
                    <a:pt x="131756" y="110320"/>
                    <a:pt x="116990" y="125086"/>
                    <a:pt x="98841" y="125086"/>
                  </a:cubicBezTo>
                  <a:cubicBezTo>
                    <a:pt x="80692" y="125086"/>
                    <a:pt x="65927" y="110320"/>
                    <a:pt x="65927" y="92171"/>
                  </a:cubicBezTo>
                  <a:close/>
                  <a:moveTo>
                    <a:pt x="166043" y="222539"/>
                  </a:moveTo>
                  <a:lnTo>
                    <a:pt x="31641" y="222539"/>
                  </a:lnTo>
                  <a:lnTo>
                    <a:pt x="31641" y="193849"/>
                  </a:lnTo>
                  <a:cubicBezTo>
                    <a:pt x="31641" y="173495"/>
                    <a:pt x="48200" y="156935"/>
                    <a:pt x="68555" y="156935"/>
                  </a:cubicBezTo>
                  <a:lnTo>
                    <a:pt x="129129" y="156935"/>
                  </a:lnTo>
                  <a:cubicBezTo>
                    <a:pt x="149483" y="156935"/>
                    <a:pt x="166043" y="173495"/>
                    <a:pt x="166043" y="19384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8762238" y="3689038"/>
              <a:ext cx="197683" cy="254179"/>
            </a:xfrm>
            <a:custGeom>
              <a:avLst/>
              <a:gdLst/>
              <a:ahLst/>
              <a:cxnLst/>
              <a:rect l="l" t="t" r="r" b="b"/>
              <a:pathLst>
                <a:path w="197683" h="254179" extrusionOk="0">
                  <a:moveTo>
                    <a:pt x="151718" y="129137"/>
                  </a:moveTo>
                  <a:cubicBezTo>
                    <a:pt x="159067" y="118658"/>
                    <a:pt x="163396" y="105914"/>
                    <a:pt x="163396" y="92171"/>
                  </a:cubicBezTo>
                  <a:lnTo>
                    <a:pt x="163396" y="64555"/>
                  </a:lnTo>
                  <a:cubicBezTo>
                    <a:pt x="163396" y="28960"/>
                    <a:pt x="134438" y="0"/>
                    <a:pt x="98842" y="0"/>
                  </a:cubicBezTo>
                  <a:cubicBezTo>
                    <a:pt x="63246" y="0"/>
                    <a:pt x="34287" y="28960"/>
                    <a:pt x="34287" y="64555"/>
                  </a:cubicBezTo>
                  <a:lnTo>
                    <a:pt x="34287" y="92171"/>
                  </a:lnTo>
                  <a:cubicBezTo>
                    <a:pt x="34287" y="105914"/>
                    <a:pt x="38617" y="118658"/>
                    <a:pt x="45965" y="129137"/>
                  </a:cubicBezTo>
                  <a:cubicBezTo>
                    <a:pt x="19232" y="138496"/>
                    <a:pt x="0" y="163962"/>
                    <a:pt x="0" y="193849"/>
                  </a:cubicBezTo>
                  <a:lnTo>
                    <a:pt x="0" y="254180"/>
                  </a:lnTo>
                  <a:lnTo>
                    <a:pt x="197683" y="254180"/>
                  </a:lnTo>
                  <a:lnTo>
                    <a:pt x="197683" y="193849"/>
                  </a:lnTo>
                  <a:cubicBezTo>
                    <a:pt x="197683" y="163962"/>
                    <a:pt x="178451" y="138496"/>
                    <a:pt x="151718" y="129137"/>
                  </a:cubicBezTo>
                  <a:close/>
                  <a:moveTo>
                    <a:pt x="65927" y="64555"/>
                  </a:moveTo>
                  <a:cubicBezTo>
                    <a:pt x="65927" y="46406"/>
                    <a:pt x="80693" y="31641"/>
                    <a:pt x="98842" y="31641"/>
                  </a:cubicBezTo>
                  <a:cubicBezTo>
                    <a:pt x="116991" y="31641"/>
                    <a:pt x="131756" y="46406"/>
                    <a:pt x="131756" y="64555"/>
                  </a:cubicBezTo>
                  <a:lnTo>
                    <a:pt x="131756" y="92171"/>
                  </a:lnTo>
                  <a:cubicBezTo>
                    <a:pt x="131756" y="110320"/>
                    <a:pt x="116991" y="125086"/>
                    <a:pt x="98842" y="125086"/>
                  </a:cubicBezTo>
                  <a:cubicBezTo>
                    <a:pt x="80693" y="125086"/>
                    <a:pt x="65927" y="110320"/>
                    <a:pt x="65927" y="92171"/>
                  </a:cubicBezTo>
                  <a:close/>
                  <a:moveTo>
                    <a:pt x="166043" y="222539"/>
                  </a:moveTo>
                  <a:lnTo>
                    <a:pt x="31641" y="222539"/>
                  </a:lnTo>
                  <a:lnTo>
                    <a:pt x="31641" y="193849"/>
                  </a:lnTo>
                  <a:cubicBezTo>
                    <a:pt x="31641" y="173495"/>
                    <a:pt x="48200" y="156935"/>
                    <a:pt x="68555" y="156935"/>
                  </a:cubicBezTo>
                  <a:lnTo>
                    <a:pt x="129129" y="156935"/>
                  </a:lnTo>
                  <a:cubicBezTo>
                    <a:pt x="149483" y="156935"/>
                    <a:pt x="166043" y="173495"/>
                    <a:pt x="166043" y="19384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8573465" y="3497876"/>
              <a:ext cx="232912" cy="213624"/>
            </a:xfrm>
            <a:custGeom>
              <a:avLst/>
              <a:gdLst/>
              <a:ahLst/>
              <a:cxnLst/>
              <a:rect l="l" t="t" r="r" b="b"/>
              <a:pathLst>
                <a:path w="232912" h="213624" extrusionOk="0">
                  <a:moveTo>
                    <a:pt x="232913" y="0"/>
                  </a:moveTo>
                  <a:lnTo>
                    <a:pt x="0" y="0"/>
                  </a:lnTo>
                  <a:lnTo>
                    <a:pt x="0" y="169520"/>
                  </a:lnTo>
                  <a:lnTo>
                    <a:pt x="72353" y="169520"/>
                  </a:lnTo>
                  <a:lnTo>
                    <a:pt x="116456" y="213625"/>
                  </a:lnTo>
                  <a:lnTo>
                    <a:pt x="160560" y="169520"/>
                  </a:lnTo>
                  <a:lnTo>
                    <a:pt x="232913" y="169520"/>
                  </a:lnTo>
                  <a:close/>
                  <a:moveTo>
                    <a:pt x="201272" y="137879"/>
                  </a:moveTo>
                  <a:lnTo>
                    <a:pt x="147456" y="137879"/>
                  </a:lnTo>
                  <a:lnTo>
                    <a:pt x="116456" y="168879"/>
                  </a:lnTo>
                  <a:lnTo>
                    <a:pt x="85457" y="137879"/>
                  </a:lnTo>
                  <a:lnTo>
                    <a:pt x="31641" y="137879"/>
                  </a:lnTo>
                  <a:lnTo>
                    <a:pt x="31641" y="31641"/>
                  </a:lnTo>
                  <a:lnTo>
                    <a:pt x="201272" y="316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1" name="Google Shape;371;p23"/>
          <p:cNvGrpSpPr/>
          <p:nvPr/>
        </p:nvGrpSpPr>
        <p:grpSpPr>
          <a:xfrm>
            <a:off x="6762927" y="2192068"/>
            <a:ext cx="328678" cy="341823"/>
            <a:chOff x="8437111" y="1356940"/>
            <a:chExt cx="538744" cy="539999"/>
          </a:xfrm>
        </p:grpSpPr>
        <p:sp>
          <p:nvSpPr>
            <p:cNvPr id="372" name="Google Shape;372;p23"/>
            <p:cNvSpPr/>
            <p:nvPr/>
          </p:nvSpPr>
          <p:spPr>
            <a:xfrm>
              <a:off x="8546945" y="1439631"/>
              <a:ext cx="319075" cy="374615"/>
            </a:xfrm>
            <a:custGeom>
              <a:avLst/>
              <a:gdLst/>
              <a:ahLst/>
              <a:cxnLst/>
              <a:rect l="l" t="t" r="r" b="b"/>
              <a:pathLst>
                <a:path w="319075" h="374615" extrusionOk="0">
                  <a:moveTo>
                    <a:pt x="247904" y="0"/>
                  </a:moveTo>
                  <a:lnTo>
                    <a:pt x="72549" y="0"/>
                  </a:lnTo>
                  <a:lnTo>
                    <a:pt x="0" y="72549"/>
                  </a:lnTo>
                  <a:lnTo>
                    <a:pt x="0" y="303444"/>
                  </a:lnTo>
                  <a:lnTo>
                    <a:pt x="71171" y="303444"/>
                  </a:lnTo>
                  <a:lnTo>
                    <a:pt x="71171" y="374616"/>
                  </a:lnTo>
                  <a:lnTo>
                    <a:pt x="319076" y="374616"/>
                  </a:lnTo>
                  <a:lnTo>
                    <a:pt x="319076" y="71171"/>
                  </a:lnTo>
                  <a:lnTo>
                    <a:pt x="247904" y="71171"/>
                  </a:lnTo>
                  <a:close/>
                  <a:moveTo>
                    <a:pt x="83418" y="33877"/>
                  </a:moveTo>
                  <a:lnTo>
                    <a:pt x="83418" y="83417"/>
                  </a:lnTo>
                  <a:lnTo>
                    <a:pt x="33878" y="83417"/>
                  </a:lnTo>
                  <a:close/>
                  <a:moveTo>
                    <a:pt x="31641" y="115058"/>
                  </a:moveTo>
                  <a:lnTo>
                    <a:pt x="115059" y="115058"/>
                  </a:lnTo>
                  <a:lnTo>
                    <a:pt x="115059" y="31641"/>
                  </a:lnTo>
                  <a:lnTo>
                    <a:pt x="216264" y="31641"/>
                  </a:lnTo>
                  <a:lnTo>
                    <a:pt x="216264" y="271804"/>
                  </a:lnTo>
                  <a:lnTo>
                    <a:pt x="31641" y="271804"/>
                  </a:lnTo>
                  <a:close/>
                  <a:moveTo>
                    <a:pt x="287436" y="102813"/>
                  </a:moveTo>
                  <a:lnTo>
                    <a:pt x="287436" y="342976"/>
                  </a:lnTo>
                  <a:lnTo>
                    <a:pt x="102813" y="342976"/>
                  </a:lnTo>
                  <a:lnTo>
                    <a:pt x="102813" y="303445"/>
                  </a:lnTo>
                  <a:lnTo>
                    <a:pt x="247904" y="303445"/>
                  </a:lnTo>
                  <a:lnTo>
                    <a:pt x="247904" y="10281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8616145" y="1594222"/>
              <a:ext cx="109505" cy="31640"/>
            </a:xfrm>
            <a:custGeom>
              <a:avLst/>
              <a:gdLst/>
              <a:ahLst/>
              <a:cxnLst/>
              <a:rect l="l" t="t" r="r" b="b"/>
              <a:pathLst>
                <a:path w="109505" h="31640" extrusionOk="0">
                  <a:moveTo>
                    <a:pt x="0" y="0"/>
                  </a:moveTo>
                  <a:lnTo>
                    <a:pt x="109505" y="0"/>
                  </a:lnTo>
                  <a:lnTo>
                    <a:pt x="109505" y="31641"/>
                  </a:lnTo>
                  <a:lnTo>
                    <a:pt x="0" y="3164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437111" y="1744885"/>
              <a:ext cx="131308" cy="152054"/>
            </a:xfrm>
            <a:custGeom>
              <a:avLst/>
              <a:gdLst/>
              <a:ahLst/>
              <a:cxnLst/>
              <a:rect l="l" t="t" r="r" b="b"/>
              <a:pathLst>
                <a:path w="131308" h="152054" extrusionOk="0">
                  <a:moveTo>
                    <a:pt x="66826" y="48439"/>
                  </a:moveTo>
                  <a:lnTo>
                    <a:pt x="81958" y="60840"/>
                  </a:lnTo>
                  <a:lnTo>
                    <a:pt x="102013" y="36368"/>
                  </a:lnTo>
                  <a:lnTo>
                    <a:pt x="57639" y="0"/>
                  </a:lnTo>
                  <a:lnTo>
                    <a:pt x="44374" y="0"/>
                  </a:lnTo>
                  <a:lnTo>
                    <a:pt x="0" y="36368"/>
                  </a:lnTo>
                  <a:lnTo>
                    <a:pt x="20055" y="60840"/>
                  </a:lnTo>
                  <a:lnTo>
                    <a:pt x="35185" y="48439"/>
                  </a:lnTo>
                  <a:lnTo>
                    <a:pt x="35185" y="152054"/>
                  </a:lnTo>
                  <a:lnTo>
                    <a:pt x="131309" y="152054"/>
                  </a:lnTo>
                  <a:lnTo>
                    <a:pt x="131309" y="120414"/>
                  </a:lnTo>
                  <a:lnTo>
                    <a:pt x="66826" y="12041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8844547" y="1356940"/>
              <a:ext cx="131308" cy="152054"/>
            </a:xfrm>
            <a:custGeom>
              <a:avLst/>
              <a:gdLst/>
              <a:ahLst/>
              <a:cxnLst/>
              <a:rect l="l" t="t" r="r" b="b"/>
              <a:pathLst>
                <a:path w="131308" h="152054" extrusionOk="0">
                  <a:moveTo>
                    <a:pt x="111254" y="91215"/>
                  </a:moveTo>
                  <a:lnTo>
                    <a:pt x="96123" y="103616"/>
                  </a:lnTo>
                  <a:lnTo>
                    <a:pt x="96123" y="0"/>
                  </a:lnTo>
                  <a:lnTo>
                    <a:pt x="0" y="0"/>
                  </a:lnTo>
                  <a:lnTo>
                    <a:pt x="0" y="31641"/>
                  </a:lnTo>
                  <a:lnTo>
                    <a:pt x="64483" y="31641"/>
                  </a:lnTo>
                  <a:lnTo>
                    <a:pt x="64483" y="103616"/>
                  </a:lnTo>
                  <a:lnTo>
                    <a:pt x="49351" y="91215"/>
                  </a:lnTo>
                  <a:lnTo>
                    <a:pt x="29296" y="115687"/>
                  </a:lnTo>
                  <a:lnTo>
                    <a:pt x="73670" y="152054"/>
                  </a:lnTo>
                  <a:lnTo>
                    <a:pt x="86935" y="152054"/>
                  </a:lnTo>
                  <a:lnTo>
                    <a:pt x="131309" y="11568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6" name="Google Shape;376;p23"/>
          <p:cNvGrpSpPr/>
          <p:nvPr/>
        </p:nvGrpSpPr>
        <p:grpSpPr>
          <a:xfrm>
            <a:off x="3153273" y="2222438"/>
            <a:ext cx="329580" cy="269118"/>
            <a:chOff x="10157896" y="2433187"/>
            <a:chExt cx="540224" cy="425142"/>
          </a:xfrm>
        </p:grpSpPr>
        <p:sp>
          <p:nvSpPr>
            <p:cNvPr id="377" name="Google Shape;377;p23"/>
            <p:cNvSpPr/>
            <p:nvPr/>
          </p:nvSpPr>
          <p:spPr>
            <a:xfrm>
              <a:off x="10157896" y="2433187"/>
              <a:ext cx="540224" cy="425142"/>
            </a:xfrm>
            <a:custGeom>
              <a:avLst/>
              <a:gdLst/>
              <a:ahLst/>
              <a:cxnLst/>
              <a:rect l="l" t="t" r="r" b="b"/>
              <a:pathLst>
                <a:path w="540224" h="425142" extrusionOk="0">
                  <a:moveTo>
                    <a:pt x="514272" y="330220"/>
                  </a:moveTo>
                  <a:lnTo>
                    <a:pt x="514272" y="47461"/>
                  </a:lnTo>
                  <a:cubicBezTo>
                    <a:pt x="514272" y="21291"/>
                    <a:pt x="492981" y="0"/>
                    <a:pt x="466811" y="0"/>
                  </a:cubicBezTo>
                  <a:lnTo>
                    <a:pt x="73413" y="0"/>
                  </a:lnTo>
                  <a:cubicBezTo>
                    <a:pt x="47243" y="0"/>
                    <a:pt x="25952" y="21291"/>
                    <a:pt x="25952" y="47461"/>
                  </a:cubicBezTo>
                  <a:lnTo>
                    <a:pt x="25952" y="330221"/>
                  </a:lnTo>
                  <a:lnTo>
                    <a:pt x="0" y="330221"/>
                  </a:lnTo>
                  <a:lnTo>
                    <a:pt x="0" y="377682"/>
                  </a:lnTo>
                  <a:cubicBezTo>
                    <a:pt x="0" y="403851"/>
                    <a:pt x="21291" y="425142"/>
                    <a:pt x="47461" y="425142"/>
                  </a:cubicBezTo>
                  <a:lnTo>
                    <a:pt x="492764" y="425142"/>
                  </a:lnTo>
                  <a:cubicBezTo>
                    <a:pt x="518934" y="425142"/>
                    <a:pt x="540225" y="403851"/>
                    <a:pt x="540225" y="377682"/>
                  </a:cubicBezTo>
                  <a:lnTo>
                    <a:pt x="540225" y="330221"/>
                  </a:lnTo>
                  <a:lnTo>
                    <a:pt x="514272" y="330221"/>
                  </a:lnTo>
                  <a:close/>
                  <a:moveTo>
                    <a:pt x="57592" y="47461"/>
                  </a:moveTo>
                  <a:cubicBezTo>
                    <a:pt x="57592" y="38738"/>
                    <a:pt x="64689" y="31641"/>
                    <a:pt x="73413" y="31641"/>
                  </a:cubicBezTo>
                  <a:lnTo>
                    <a:pt x="466811" y="31641"/>
                  </a:lnTo>
                  <a:cubicBezTo>
                    <a:pt x="475534" y="31641"/>
                    <a:pt x="482631" y="38738"/>
                    <a:pt x="482631" y="47461"/>
                  </a:cubicBezTo>
                  <a:lnTo>
                    <a:pt x="482631" y="330221"/>
                  </a:lnTo>
                  <a:lnTo>
                    <a:pt x="57592" y="330221"/>
                  </a:lnTo>
                  <a:close/>
                  <a:moveTo>
                    <a:pt x="285932" y="361860"/>
                  </a:moveTo>
                  <a:lnTo>
                    <a:pt x="285932" y="393501"/>
                  </a:lnTo>
                  <a:lnTo>
                    <a:pt x="254291" y="393501"/>
                  </a:lnTo>
                  <a:lnTo>
                    <a:pt x="254291" y="361860"/>
                  </a:lnTo>
                  <a:close/>
                  <a:moveTo>
                    <a:pt x="31641" y="377680"/>
                  </a:moveTo>
                  <a:lnTo>
                    <a:pt x="31641" y="361860"/>
                  </a:lnTo>
                  <a:lnTo>
                    <a:pt x="222651" y="361860"/>
                  </a:lnTo>
                  <a:lnTo>
                    <a:pt x="222651" y="393501"/>
                  </a:lnTo>
                  <a:lnTo>
                    <a:pt x="47461" y="393501"/>
                  </a:lnTo>
                  <a:cubicBezTo>
                    <a:pt x="38738" y="393501"/>
                    <a:pt x="31641" y="386405"/>
                    <a:pt x="31641" y="377680"/>
                  </a:cubicBezTo>
                  <a:close/>
                  <a:moveTo>
                    <a:pt x="508584" y="377680"/>
                  </a:moveTo>
                  <a:cubicBezTo>
                    <a:pt x="508584" y="386404"/>
                    <a:pt x="501487" y="393501"/>
                    <a:pt x="492764" y="393501"/>
                  </a:cubicBezTo>
                  <a:lnTo>
                    <a:pt x="317573" y="393501"/>
                  </a:lnTo>
                  <a:lnTo>
                    <a:pt x="317573" y="361860"/>
                  </a:lnTo>
                  <a:lnTo>
                    <a:pt x="508583" y="361860"/>
                  </a:lnTo>
                  <a:lnTo>
                    <a:pt x="508583" y="37768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10310358" y="2496468"/>
              <a:ext cx="235298" cy="235298"/>
            </a:xfrm>
            <a:custGeom>
              <a:avLst/>
              <a:gdLst/>
              <a:ahLst/>
              <a:cxnLst/>
              <a:rect l="l" t="t" r="r" b="b"/>
              <a:pathLst>
                <a:path w="235298" h="235298" extrusionOk="0">
                  <a:moveTo>
                    <a:pt x="117649" y="0"/>
                  </a:moveTo>
                  <a:cubicBezTo>
                    <a:pt x="52778" y="0"/>
                    <a:pt x="0" y="52778"/>
                    <a:pt x="0" y="117649"/>
                  </a:cubicBezTo>
                  <a:cubicBezTo>
                    <a:pt x="0" y="182521"/>
                    <a:pt x="52778" y="235299"/>
                    <a:pt x="117649" y="235299"/>
                  </a:cubicBezTo>
                  <a:cubicBezTo>
                    <a:pt x="182521" y="235299"/>
                    <a:pt x="235299" y="182521"/>
                    <a:pt x="235299" y="117649"/>
                  </a:cubicBezTo>
                  <a:cubicBezTo>
                    <a:pt x="235299" y="52778"/>
                    <a:pt x="182522" y="0"/>
                    <a:pt x="117649" y="0"/>
                  </a:cubicBezTo>
                  <a:close/>
                  <a:moveTo>
                    <a:pt x="117649" y="126563"/>
                  </a:moveTo>
                  <a:cubicBezTo>
                    <a:pt x="108926" y="126563"/>
                    <a:pt x="101829" y="119466"/>
                    <a:pt x="101829" y="110742"/>
                  </a:cubicBezTo>
                  <a:cubicBezTo>
                    <a:pt x="101829" y="102019"/>
                    <a:pt x="108926" y="94922"/>
                    <a:pt x="117649" y="94922"/>
                  </a:cubicBezTo>
                  <a:cubicBezTo>
                    <a:pt x="126373" y="94922"/>
                    <a:pt x="133470" y="102019"/>
                    <a:pt x="133470" y="110742"/>
                  </a:cubicBezTo>
                  <a:cubicBezTo>
                    <a:pt x="133470" y="119466"/>
                    <a:pt x="126373" y="126563"/>
                    <a:pt x="117649" y="126563"/>
                  </a:cubicBezTo>
                  <a:close/>
                  <a:moveTo>
                    <a:pt x="86358" y="197738"/>
                  </a:moveTo>
                  <a:lnTo>
                    <a:pt x="86358" y="174022"/>
                  </a:lnTo>
                  <a:cubicBezTo>
                    <a:pt x="86358" y="165299"/>
                    <a:pt x="93455" y="158202"/>
                    <a:pt x="102178" y="158202"/>
                  </a:cubicBezTo>
                  <a:lnTo>
                    <a:pt x="133122" y="158202"/>
                  </a:lnTo>
                  <a:cubicBezTo>
                    <a:pt x="141845" y="158202"/>
                    <a:pt x="148942" y="165299"/>
                    <a:pt x="148942" y="174022"/>
                  </a:cubicBezTo>
                  <a:lnTo>
                    <a:pt x="148942" y="197738"/>
                  </a:lnTo>
                  <a:cubicBezTo>
                    <a:pt x="139237" y="201543"/>
                    <a:pt x="128689" y="203657"/>
                    <a:pt x="117650" y="203657"/>
                  </a:cubicBezTo>
                  <a:cubicBezTo>
                    <a:pt x="106612" y="203657"/>
                    <a:pt x="96063" y="201544"/>
                    <a:pt x="86358" y="197738"/>
                  </a:cubicBezTo>
                  <a:close/>
                  <a:moveTo>
                    <a:pt x="180583" y="176189"/>
                  </a:moveTo>
                  <a:lnTo>
                    <a:pt x="180583" y="174022"/>
                  </a:lnTo>
                  <a:cubicBezTo>
                    <a:pt x="180583" y="157346"/>
                    <a:pt x="171930" y="142661"/>
                    <a:pt x="158886" y="134194"/>
                  </a:cubicBezTo>
                  <a:cubicBezTo>
                    <a:pt x="162838" y="127270"/>
                    <a:pt x="165111" y="119268"/>
                    <a:pt x="165111" y="110741"/>
                  </a:cubicBezTo>
                  <a:cubicBezTo>
                    <a:pt x="165111" y="84571"/>
                    <a:pt x="143820" y="63280"/>
                    <a:pt x="117650" y="63280"/>
                  </a:cubicBezTo>
                  <a:cubicBezTo>
                    <a:pt x="91480" y="63280"/>
                    <a:pt x="70189" y="84571"/>
                    <a:pt x="70189" y="110741"/>
                  </a:cubicBezTo>
                  <a:cubicBezTo>
                    <a:pt x="70189" y="119268"/>
                    <a:pt x="72461" y="127271"/>
                    <a:pt x="76415" y="134194"/>
                  </a:cubicBezTo>
                  <a:cubicBezTo>
                    <a:pt x="63371" y="142661"/>
                    <a:pt x="54718" y="157346"/>
                    <a:pt x="54718" y="174022"/>
                  </a:cubicBezTo>
                  <a:lnTo>
                    <a:pt x="54718" y="176189"/>
                  </a:lnTo>
                  <a:cubicBezTo>
                    <a:pt x="40416" y="160823"/>
                    <a:pt x="31643" y="140246"/>
                    <a:pt x="31643" y="117648"/>
                  </a:cubicBezTo>
                  <a:cubicBezTo>
                    <a:pt x="31643" y="70223"/>
                    <a:pt x="70226" y="31640"/>
                    <a:pt x="117651" y="31640"/>
                  </a:cubicBezTo>
                  <a:cubicBezTo>
                    <a:pt x="165077" y="31640"/>
                    <a:pt x="203660" y="70223"/>
                    <a:pt x="203660" y="117648"/>
                  </a:cubicBezTo>
                  <a:cubicBezTo>
                    <a:pt x="203658" y="140246"/>
                    <a:pt x="194885" y="160824"/>
                    <a:pt x="180583" y="1761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9" name="Google Shape;379;p23"/>
          <p:cNvSpPr/>
          <p:nvPr/>
        </p:nvSpPr>
        <p:spPr>
          <a:xfrm>
            <a:off x="1475157" y="2191903"/>
            <a:ext cx="329328" cy="342224"/>
          </a:xfrm>
          <a:custGeom>
            <a:avLst/>
            <a:gdLst/>
            <a:ahLst/>
            <a:cxnLst/>
            <a:rect l="l" t="t" r="r" b="b"/>
            <a:pathLst>
              <a:path w="539179" h="540000" extrusionOk="0">
                <a:moveTo>
                  <a:pt x="489890" y="144598"/>
                </a:moveTo>
                <a:lnTo>
                  <a:pt x="539179" y="95308"/>
                </a:lnTo>
                <a:lnTo>
                  <a:pt x="470571" y="26696"/>
                </a:lnTo>
                <a:lnTo>
                  <a:pt x="421280" y="75988"/>
                </a:lnTo>
                <a:lnTo>
                  <a:pt x="415112" y="69820"/>
                </a:lnTo>
                <a:lnTo>
                  <a:pt x="406193" y="78740"/>
                </a:lnTo>
                <a:lnTo>
                  <a:pt x="406193" y="0"/>
                </a:lnTo>
                <a:lnTo>
                  <a:pt x="83444" y="0"/>
                </a:lnTo>
                <a:lnTo>
                  <a:pt x="0" y="83444"/>
                </a:lnTo>
                <a:lnTo>
                  <a:pt x="0" y="540000"/>
                </a:lnTo>
                <a:lnTo>
                  <a:pt x="406193" y="540000"/>
                </a:lnTo>
                <a:lnTo>
                  <a:pt x="406193" y="240631"/>
                </a:lnTo>
                <a:lnTo>
                  <a:pt x="496059" y="150765"/>
                </a:lnTo>
                <a:close/>
                <a:moveTo>
                  <a:pt x="470571" y="71443"/>
                </a:moveTo>
                <a:lnTo>
                  <a:pt x="494434" y="95307"/>
                </a:lnTo>
                <a:lnTo>
                  <a:pt x="467518" y="122224"/>
                </a:lnTo>
                <a:lnTo>
                  <a:pt x="443654" y="98360"/>
                </a:lnTo>
                <a:close/>
                <a:moveTo>
                  <a:pt x="88066" y="40123"/>
                </a:moveTo>
                <a:lnTo>
                  <a:pt x="88066" y="88066"/>
                </a:lnTo>
                <a:lnTo>
                  <a:pt x="40123" y="88066"/>
                </a:lnTo>
                <a:close/>
                <a:moveTo>
                  <a:pt x="374552" y="508359"/>
                </a:moveTo>
                <a:lnTo>
                  <a:pt x="31641" y="508359"/>
                </a:lnTo>
                <a:lnTo>
                  <a:pt x="31641" y="119707"/>
                </a:lnTo>
                <a:lnTo>
                  <a:pt x="119707" y="119707"/>
                </a:lnTo>
                <a:lnTo>
                  <a:pt x="119707" y="31641"/>
                </a:lnTo>
                <a:lnTo>
                  <a:pt x="374552" y="31641"/>
                </a:lnTo>
                <a:lnTo>
                  <a:pt x="374552" y="110379"/>
                </a:lnTo>
                <a:lnTo>
                  <a:pt x="288795" y="196137"/>
                </a:lnTo>
                <a:lnTo>
                  <a:pt x="288795" y="172969"/>
                </a:lnTo>
                <a:lnTo>
                  <a:pt x="117397" y="172969"/>
                </a:lnTo>
                <a:lnTo>
                  <a:pt x="117397" y="204609"/>
                </a:lnTo>
                <a:lnTo>
                  <a:pt x="280322" y="204609"/>
                </a:lnTo>
                <a:lnTo>
                  <a:pt x="248682" y="236250"/>
                </a:lnTo>
                <a:lnTo>
                  <a:pt x="117397" y="236250"/>
                </a:lnTo>
                <a:lnTo>
                  <a:pt x="117397" y="267891"/>
                </a:lnTo>
                <a:lnTo>
                  <a:pt x="217041" y="267891"/>
                </a:lnTo>
                <a:lnTo>
                  <a:pt x="154608" y="330324"/>
                </a:lnTo>
                <a:lnTo>
                  <a:pt x="140831" y="344099"/>
                </a:lnTo>
                <a:lnTo>
                  <a:pt x="106378" y="444097"/>
                </a:lnTo>
                <a:lnTo>
                  <a:pt x="121898" y="459629"/>
                </a:lnTo>
                <a:lnTo>
                  <a:pt x="222634" y="424191"/>
                </a:lnTo>
                <a:lnTo>
                  <a:pt x="374552" y="272272"/>
                </a:lnTo>
                <a:close/>
                <a:moveTo>
                  <a:pt x="163824" y="374502"/>
                </a:moveTo>
                <a:lnTo>
                  <a:pt x="191074" y="401752"/>
                </a:lnTo>
                <a:lnTo>
                  <a:pt x="149381" y="416419"/>
                </a:lnTo>
                <a:close/>
                <a:moveTo>
                  <a:pt x="218071" y="384005"/>
                </a:moveTo>
                <a:lnTo>
                  <a:pt x="181872" y="347805"/>
                </a:lnTo>
                <a:lnTo>
                  <a:pt x="295292" y="234385"/>
                </a:lnTo>
                <a:lnTo>
                  <a:pt x="331493" y="270585"/>
                </a:lnTo>
                <a:close/>
                <a:moveTo>
                  <a:pt x="353866" y="248212"/>
                </a:moveTo>
                <a:lnTo>
                  <a:pt x="317666" y="212012"/>
                </a:lnTo>
                <a:lnTo>
                  <a:pt x="415112" y="114565"/>
                </a:lnTo>
                <a:lnTo>
                  <a:pt x="451312" y="15076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827584" y="3579862"/>
            <a:ext cx="15841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способность гибко реагировать на инновационные изменения</a:t>
            </a:r>
            <a:endParaRPr lang="ru-RU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2578768" y="3660578"/>
            <a:ext cx="180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жить в условиях неопределенности</a:t>
            </a:r>
            <a:endParaRPr lang="ru-RU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4450977" y="3660578"/>
            <a:ext cx="15841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уметь проявлять инновационную активность</a:t>
            </a:r>
            <a:endParaRPr lang="ru-RU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6251176" y="3660578"/>
            <a:ext cx="20882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разрабатывать, апробировать и внедрять нововведения в своей практической деятельности</a:t>
            </a:r>
            <a:endParaRPr lang="ru-RU" dirty="0"/>
          </a:p>
        </p:txBody>
      </p:sp>
      <p:pic>
        <p:nvPicPr>
          <p:cNvPr id="3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123478"/>
            <a:ext cx="1013495" cy="26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1"/>
          <p:cNvSpPr txBox="1">
            <a:spLocks noGrp="1"/>
          </p:cNvSpPr>
          <p:nvPr>
            <p:ph type="title"/>
          </p:nvPr>
        </p:nvSpPr>
        <p:spPr>
          <a:xfrm>
            <a:off x="179512" y="123478"/>
            <a:ext cx="8784976" cy="56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1600" dirty="0" smtClean="0"/>
              <a:t>Деятельность, обеспечивающая превращение идей в нововведение </a:t>
            </a:r>
            <a:br>
              <a:rPr lang="ru-RU" sz="1600" dirty="0" smtClean="0"/>
            </a:br>
            <a:r>
              <a:rPr lang="ru-RU" sz="1600" dirty="0" smtClean="0"/>
              <a:t>и формирующая систему управления этим процессом, </a:t>
            </a:r>
            <a:br>
              <a:rPr lang="ru-RU" sz="1600" dirty="0" smtClean="0"/>
            </a:br>
            <a:r>
              <a:rPr lang="ru-RU" sz="1600" dirty="0" smtClean="0"/>
              <a:t>определяемая как инновационная с позиций управления</a:t>
            </a:r>
            <a:endParaRPr sz="1600" dirty="0"/>
          </a:p>
        </p:txBody>
      </p:sp>
      <p:grpSp>
        <p:nvGrpSpPr>
          <p:cNvPr id="253" name="Google Shape;253;p21"/>
          <p:cNvGrpSpPr/>
          <p:nvPr/>
        </p:nvGrpSpPr>
        <p:grpSpPr>
          <a:xfrm>
            <a:off x="490332" y="987574"/>
            <a:ext cx="2378702" cy="1704313"/>
            <a:chOff x="802975" y="1054038"/>
            <a:chExt cx="2378702" cy="1704313"/>
          </a:xfrm>
        </p:grpSpPr>
        <p:sp>
          <p:nvSpPr>
            <p:cNvPr id="254" name="Google Shape;254;p21"/>
            <p:cNvSpPr/>
            <p:nvPr/>
          </p:nvSpPr>
          <p:spPr>
            <a:xfrm>
              <a:off x="802975" y="1359150"/>
              <a:ext cx="2378700" cy="1399200"/>
            </a:xfrm>
            <a:prstGeom prst="rect">
              <a:avLst/>
            </a:pr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grpSp>
          <p:nvGrpSpPr>
            <p:cNvPr id="255" name="Google Shape;255;p21"/>
            <p:cNvGrpSpPr/>
            <p:nvPr/>
          </p:nvGrpSpPr>
          <p:grpSpPr>
            <a:xfrm>
              <a:off x="802977" y="1054038"/>
              <a:ext cx="2378700" cy="1704165"/>
              <a:chOff x="802977" y="1054038"/>
              <a:chExt cx="2378700" cy="1704165"/>
            </a:xfrm>
          </p:grpSpPr>
          <p:grpSp>
            <p:nvGrpSpPr>
              <p:cNvPr id="256" name="Google Shape;256;p21"/>
              <p:cNvGrpSpPr/>
              <p:nvPr/>
            </p:nvGrpSpPr>
            <p:grpSpPr>
              <a:xfrm>
                <a:off x="999323" y="1054038"/>
                <a:ext cx="1986000" cy="1391850"/>
                <a:chOff x="999323" y="1054038"/>
                <a:chExt cx="1986000" cy="1391850"/>
              </a:xfrm>
            </p:grpSpPr>
            <p:sp>
              <p:nvSpPr>
                <p:cNvPr id="258" name="Google Shape;258;p21"/>
                <p:cNvSpPr txBox="1"/>
                <p:nvPr/>
              </p:nvSpPr>
              <p:spPr>
                <a:xfrm>
                  <a:off x="999323" y="1961088"/>
                  <a:ext cx="1986000" cy="484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00" dirty="0">
                    <a:solidFill>
                      <a:schemeClr val="dk1"/>
                    </a:solidFill>
                    <a:latin typeface="Montserrat Medium"/>
                    <a:ea typeface="Montserrat Medium"/>
                    <a:cs typeface="Montserrat Medium"/>
                    <a:sym typeface="Montserrat Medium"/>
                  </a:endParaRPr>
                </a:p>
              </p:txBody>
            </p:sp>
            <p:sp>
              <p:nvSpPr>
                <p:cNvPr id="259" name="Google Shape;259;p21"/>
                <p:cNvSpPr/>
                <p:nvPr/>
              </p:nvSpPr>
              <p:spPr>
                <a:xfrm>
                  <a:off x="1695173" y="1054038"/>
                  <a:ext cx="594300" cy="594300"/>
                </a:xfrm>
                <a:prstGeom prst="ellipse">
                  <a:avLst/>
                </a:prstGeom>
                <a:solidFill>
                  <a:schemeClr val="lt1"/>
                </a:solidFill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300" b="1">
                      <a:solidFill>
                        <a:schemeClr val="accent5"/>
                      </a:solidFill>
                      <a:latin typeface="Montserrat"/>
                      <a:ea typeface="Montserrat"/>
                      <a:cs typeface="Montserrat"/>
                      <a:sym typeface="Montserrat"/>
                    </a:rPr>
                    <a:t>01</a:t>
                  </a:r>
                  <a:endParaRPr sz="1300" b="1">
                    <a:solidFill>
                      <a:schemeClr val="accent5"/>
                    </a:solidFill>
                    <a:latin typeface="Montserrat"/>
                    <a:ea typeface="Montserrat"/>
                    <a:cs typeface="Montserrat"/>
                    <a:sym typeface="Montserrat"/>
                  </a:endParaRPr>
                </a:p>
              </p:txBody>
            </p:sp>
          </p:grpSp>
          <p:sp>
            <p:nvSpPr>
              <p:cNvPr id="260" name="Google Shape;260;p21"/>
              <p:cNvSpPr/>
              <p:nvPr/>
            </p:nvSpPr>
            <p:spPr>
              <a:xfrm>
                <a:off x="802977" y="2608203"/>
                <a:ext cx="2378700" cy="150000"/>
              </a:xfrm>
              <a:prstGeom prst="rect">
                <a:avLst/>
              </a:prstGeom>
              <a:solidFill>
                <a:schemeClr val="accent5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Montserrat Medium"/>
                  <a:ea typeface="Montserrat Medium"/>
                  <a:cs typeface="Montserrat Medium"/>
                  <a:sym typeface="Montserrat Medium"/>
                </a:endParaRPr>
              </a:p>
            </p:txBody>
          </p:sp>
        </p:grpSp>
      </p:grpSp>
      <p:grpSp>
        <p:nvGrpSpPr>
          <p:cNvPr id="261" name="Google Shape;261;p21"/>
          <p:cNvGrpSpPr/>
          <p:nvPr/>
        </p:nvGrpSpPr>
        <p:grpSpPr>
          <a:xfrm>
            <a:off x="167468" y="2898799"/>
            <a:ext cx="2378702" cy="1704312"/>
            <a:chOff x="802975" y="2965263"/>
            <a:chExt cx="2378702" cy="1704312"/>
          </a:xfrm>
        </p:grpSpPr>
        <p:sp>
          <p:nvSpPr>
            <p:cNvPr id="262" name="Google Shape;262;p21"/>
            <p:cNvSpPr/>
            <p:nvPr/>
          </p:nvSpPr>
          <p:spPr>
            <a:xfrm>
              <a:off x="802975" y="3270375"/>
              <a:ext cx="2378700" cy="1399200"/>
            </a:xfrm>
            <a:prstGeom prst="rect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66" name="Google Shape;266;p21"/>
            <p:cNvSpPr/>
            <p:nvPr/>
          </p:nvSpPr>
          <p:spPr>
            <a:xfrm>
              <a:off x="1695173" y="2965263"/>
              <a:ext cx="594300" cy="59430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b="1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04</a:t>
              </a:r>
              <a:endParaRPr sz="13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67" name="Google Shape;267;p21"/>
            <p:cNvSpPr/>
            <p:nvPr/>
          </p:nvSpPr>
          <p:spPr>
            <a:xfrm>
              <a:off x="802977" y="4519428"/>
              <a:ext cx="2378700" cy="150000"/>
            </a:xfrm>
            <a:prstGeom prst="rect">
              <a:avLst/>
            </a:pr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  <p:grpSp>
        <p:nvGrpSpPr>
          <p:cNvPr id="268" name="Google Shape;268;p21"/>
          <p:cNvGrpSpPr/>
          <p:nvPr/>
        </p:nvGrpSpPr>
        <p:grpSpPr>
          <a:xfrm>
            <a:off x="3070007" y="987574"/>
            <a:ext cx="2378702" cy="1704312"/>
            <a:chOff x="3382650" y="1054038"/>
            <a:chExt cx="2378702" cy="1704312"/>
          </a:xfrm>
        </p:grpSpPr>
        <p:sp>
          <p:nvSpPr>
            <p:cNvPr id="269" name="Google Shape;269;p21"/>
            <p:cNvSpPr/>
            <p:nvPr/>
          </p:nvSpPr>
          <p:spPr>
            <a:xfrm>
              <a:off x="3382650" y="1359150"/>
              <a:ext cx="2378700" cy="1399200"/>
            </a:xfrm>
            <a:prstGeom prst="rect">
              <a:avLst/>
            </a:prstGeom>
            <a:noFill/>
            <a:ln w="2857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73" name="Google Shape;273;p21"/>
            <p:cNvSpPr/>
            <p:nvPr/>
          </p:nvSpPr>
          <p:spPr>
            <a:xfrm>
              <a:off x="4274848" y="1054038"/>
              <a:ext cx="594300" cy="59430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b="1">
                  <a:solidFill>
                    <a:schemeClr val="accent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02</a:t>
              </a:r>
              <a:endParaRPr sz="13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74" name="Google Shape;274;p21"/>
            <p:cNvSpPr/>
            <p:nvPr/>
          </p:nvSpPr>
          <p:spPr>
            <a:xfrm>
              <a:off x="3382652" y="2608203"/>
              <a:ext cx="2378700" cy="150000"/>
            </a:xfrm>
            <a:prstGeom prst="rect">
              <a:avLst/>
            </a:pr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  <p:grpSp>
        <p:nvGrpSpPr>
          <p:cNvPr id="275" name="Google Shape;275;p21"/>
          <p:cNvGrpSpPr/>
          <p:nvPr/>
        </p:nvGrpSpPr>
        <p:grpSpPr>
          <a:xfrm>
            <a:off x="2747143" y="2898799"/>
            <a:ext cx="2472929" cy="2121223"/>
            <a:chOff x="3382650" y="2965263"/>
            <a:chExt cx="2806663" cy="2121223"/>
          </a:xfrm>
        </p:grpSpPr>
        <p:sp>
          <p:nvSpPr>
            <p:cNvPr id="276" name="Google Shape;276;p21"/>
            <p:cNvSpPr/>
            <p:nvPr/>
          </p:nvSpPr>
          <p:spPr>
            <a:xfrm>
              <a:off x="3382650" y="3270374"/>
              <a:ext cx="2806663" cy="1816111"/>
            </a:xfrm>
            <a:prstGeom prst="rect">
              <a:avLst/>
            </a:prstGeom>
            <a:noFill/>
            <a:ln w="285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80" name="Google Shape;280;p21"/>
            <p:cNvSpPr/>
            <p:nvPr/>
          </p:nvSpPr>
          <p:spPr>
            <a:xfrm>
              <a:off x="4274848" y="2965263"/>
              <a:ext cx="594300" cy="59430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b="1">
                  <a:solidFill>
                    <a:schemeClr val="accent4"/>
                  </a:solidFill>
                  <a:latin typeface="Montserrat"/>
                  <a:ea typeface="Montserrat"/>
                  <a:cs typeface="Montserrat"/>
                  <a:sym typeface="Montserrat"/>
                </a:rPr>
                <a:t>05</a:t>
              </a:r>
              <a:endParaRPr>
                <a:solidFill>
                  <a:schemeClr val="accent4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81" name="Google Shape;281;p21"/>
            <p:cNvSpPr/>
            <p:nvPr/>
          </p:nvSpPr>
          <p:spPr>
            <a:xfrm>
              <a:off x="3382652" y="4942470"/>
              <a:ext cx="2806660" cy="144016"/>
            </a:xfrm>
            <a:prstGeom prst="rect">
              <a:avLst/>
            </a:prstGeom>
            <a:solidFill>
              <a:schemeClr val="accent4"/>
            </a:solidFill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  <p:grpSp>
        <p:nvGrpSpPr>
          <p:cNvPr id="282" name="Google Shape;282;p21"/>
          <p:cNvGrpSpPr/>
          <p:nvPr/>
        </p:nvGrpSpPr>
        <p:grpSpPr>
          <a:xfrm>
            <a:off x="5649682" y="987586"/>
            <a:ext cx="2378702" cy="1704313"/>
            <a:chOff x="5962325" y="1054050"/>
            <a:chExt cx="2378702" cy="1704313"/>
          </a:xfrm>
        </p:grpSpPr>
        <p:sp>
          <p:nvSpPr>
            <p:cNvPr id="283" name="Google Shape;283;p21"/>
            <p:cNvSpPr/>
            <p:nvPr/>
          </p:nvSpPr>
          <p:spPr>
            <a:xfrm>
              <a:off x="5962325" y="1359163"/>
              <a:ext cx="2378700" cy="1399200"/>
            </a:xfrm>
            <a:prstGeom prst="rect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87" name="Google Shape;287;p21"/>
            <p:cNvSpPr/>
            <p:nvPr/>
          </p:nvSpPr>
          <p:spPr>
            <a:xfrm>
              <a:off x="6854523" y="1054050"/>
              <a:ext cx="594300" cy="594300"/>
            </a:xfrm>
            <a:prstGeom prst="ellipse">
              <a:avLst/>
            </a:prstGeom>
            <a:solidFill>
              <a:schemeClr val="lt1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b="1">
                  <a:solidFill>
                    <a:schemeClr val="accen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03</a:t>
              </a:r>
              <a:endParaRPr sz="1300"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  <p:sp>
          <p:nvSpPr>
            <p:cNvPr id="288" name="Google Shape;288;p21"/>
            <p:cNvSpPr/>
            <p:nvPr/>
          </p:nvSpPr>
          <p:spPr>
            <a:xfrm>
              <a:off x="5962327" y="2608215"/>
              <a:ext cx="2378700" cy="150000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ontserrat Medium"/>
                <a:ea typeface="Montserrat Medium"/>
                <a:cs typeface="Montserrat Medium"/>
                <a:sym typeface="Montserrat Medium"/>
              </a:endParaRPr>
            </a:p>
          </p:txBody>
        </p:sp>
      </p:grpSp>
      <p:cxnSp>
        <p:nvCxnSpPr>
          <p:cNvPr id="296" name="Google Shape;296;p21"/>
          <p:cNvCxnSpPr>
            <a:stCxn id="254" idx="3"/>
            <a:endCxn id="269" idx="1"/>
          </p:cNvCxnSpPr>
          <p:nvPr/>
        </p:nvCxnSpPr>
        <p:spPr>
          <a:xfrm>
            <a:off x="2869032" y="1992286"/>
            <a:ext cx="201000" cy="0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7" name="Google Shape;297;p21"/>
          <p:cNvCxnSpPr>
            <a:stCxn id="269" idx="3"/>
            <a:endCxn id="283" idx="1"/>
          </p:cNvCxnSpPr>
          <p:nvPr/>
        </p:nvCxnSpPr>
        <p:spPr>
          <a:xfrm>
            <a:off x="5448707" y="1992286"/>
            <a:ext cx="2010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8" name="Google Shape;298;p21"/>
          <p:cNvCxnSpPr>
            <a:stCxn id="262" idx="3"/>
          </p:cNvCxnSpPr>
          <p:nvPr/>
        </p:nvCxnSpPr>
        <p:spPr>
          <a:xfrm>
            <a:off x="2546168" y="3903511"/>
            <a:ext cx="225632" cy="36391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0" name="Google Shape;300;p21"/>
          <p:cNvCxnSpPr>
            <a:stCxn id="266" idx="0"/>
          </p:cNvCxnSpPr>
          <p:nvPr/>
        </p:nvCxnSpPr>
        <p:spPr>
          <a:xfrm rot="-5400000">
            <a:off x="3833016" y="215599"/>
            <a:ext cx="207000" cy="5159400"/>
          </a:xfrm>
          <a:prstGeom prst="bentConnector3">
            <a:avLst>
              <a:gd name="adj1" fmla="val 50011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2" name="Прямоугольник 51"/>
          <p:cNvSpPr/>
          <p:nvPr/>
        </p:nvSpPr>
        <p:spPr>
          <a:xfrm>
            <a:off x="586949" y="1794800"/>
            <a:ext cx="2160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определение организацией потребности в изменениях</a:t>
            </a:r>
            <a:endParaRPr lang="ru-RU" sz="12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3467269" y="1794800"/>
            <a:ext cx="17120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сбор информации и анализ ситуации</a:t>
            </a:r>
            <a:endParaRPr lang="ru-RU" sz="12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5771525" y="1650784"/>
            <a:ext cx="21602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предварительный выбор или самостоятельная разработка инновационного проекта</a:t>
            </a:r>
            <a:endParaRPr lang="ru-RU" sz="12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336094" y="3667008"/>
            <a:ext cx="187220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принятие решения о внедрении (освоении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2856373" y="3522992"/>
            <a:ext cx="22916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собственно внедрение, длительное использование новшества, в процессе которого оно становится элементом повседневной практики</a:t>
            </a:r>
            <a:endParaRPr lang="ru-RU" sz="1200" dirty="0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5292080" y="2859782"/>
            <a:ext cx="3744416" cy="216024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chemeClr val="bg1"/>
                </a:solidFill>
              </a:rPr>
              <a:t>Управление инновационным развитием образовательного процесса </a:t>
            </a:r>
            <a:r>
              <a:rPr lang="ru-RU" sz="1300" b="1" dirty="0" smtClean="0"/>
              <a:t>представляет собой  СЛОЖНЫЙ МНОГОФУНКЦИОНАЛЬНЫЙ ПРОЦЕСС ЦЕЛЕНАПРАВЛЕННОЙ ДЕЯТЕЛЬНОСТИ РУКОВОДСТВА </a:t>
            </a:r>
            <a:r>
              <a:rPr lang="ru-RU" sz="1300" b="1" dirty="0" err="1" smtClean="0"/>
              <a:t>ОО</a:t>
            </a:r>
            <a:r>
              <a:rPr lang="ru-RU" sz="1300" b="1" dirty="0" smtClean="0"/>
              <a:t>, которая выстраивается В ОПРЕДЕЛЕННОЙ ЛОГИКЕ, ПОСЛЕДОВАТЕЛЬНО РЕАЛИЗУЯ функциональные БЛОКИ МОДЕЛИ, ПРОЕКТА</a:t>
            </a:r>
            <a:endParaRPr lang="ru-RU" sz="1300" b="1" dirty="0"/>
          </a:p>
        </p:txBody>
      </p:sp>
      <p:pic>
        <p:nvPicPr>
          <p:cNvPr id="6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123478"/>
            <a:ext cx="1013495" cy="26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2"/>
          <p:cNvSpPr txBox="1">
            <a:spLocks noGrp="1"/>
          </p:cNvSpPr>
          <p:nvPr>
            <p:ph type="title"/>
          </p:nvPr>
        </p:nvSpPr>
        <p:spPr>
          <a:xfrm>
            <a:off x="539552" y="339502"/>
            <a:ext cx="8238900" cy="56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000" dirty="0" smtClean="0"/>
              <a:t>Факторы, влияющие на эффективность инновационной деятельности образовательной организации</a:t>
            </a:r>
            <a:endParaRPr sz="2000" dirty="0"/>
          </a:p>
        </p:txBody>
      </p:sp>
      <p:graphicFrame>
        <p:nvGraphicFramePr>
          <p:cNvPr id="307" name="Google Shape;307;p22"/>
          <p:cNvGraphicFramePr/>
          <p:nvPr/>
        </p:nvGraphicFramePr>
        <p:xfrm>
          <a:off x="467544" y="1419622"/>
          <a:ext cx="4307438" cy="554318"/>
        </p:xfrm>
        <a:graphic>
          <a:graphicData uri="http://schemas.openxmlformats.org/drawingml/2006/table">
            <a:tbl>
              <a:tblPr>
                <a:noFill/>
                <a:tableStyleId>{36510B61-5974-45E3-95E6-313986E16AE1}</a:tableStyleId>
              </a:tblPr>
              <a:tblGrid>
                <a:gridCol w="2153719"/>
                <a:gridCol w="2153719"/>
              </a:tblGrid>
              <a:tr h="55431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 smtClean="0">
                          <a:solidFill>
                            <a:schemeClr val="dk1"/>
                          </a:solidFill>
                        </a:rPr>
                        <a:t>ВНЕШНИЕ</a:t>
                      </a:r>
                      <a:endParaRPr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FB8E4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 smtClean="0">
                          <a:solidFill>
                            <a:schemeClr val="dk1"/>
                          </a:solidFill>
                        </a:rPr>
                        <a:t>         ВНУТРЕННИЕ</a:t>
                      </a:r>
                      <a:endParaRPr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1D25">
                        <a:alpha val="50000"/>
                      </a:srgbClr>
                    </a:solidFill>
                  </a:tcPr>
                </a:tc>
              </a:tr>
            </a:tbl>
          </a:graphicData>
        </a:graphic>
      </p:graphicFrame>
      <p:cxnSp>
        <p:nvCxnSpPr>
          <p:cNvPr id="308" name="Google Shape;308;p22"/>
          <p:cNvCxnSpPr/>
          <p:nvPr/>
        </p:nvCxnSpPr>
        <p:spPr>
          <a:xfrm flipH="1">
            <a:off x="2555779" y="1958487"/>
            <a:ext cx="30149" cy="2629487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316" name="Google Shape;316;p22"/>
          <p:cNvGrpSpPr/>
          <p:nvPr/>
        </p:nvGrpSpPr>
        <p:grpSpPr>
          <a:xfrm>
            <a:off x="2915816" y="1491630"/>
            <a:ext cx="373919" cy="369467"/>
            <a:chOff x="4962384" y="5555748"/>
            <a:chExt cx="539999" cy="539999"/>
          </a:xfrm>
        </p:grpSpPr>
        <p:sp>
          <p:nvSpPr>
            <p:cNvPr id="317" name="Google Shape;317;p22"/>
            <p:cNvSpPr/>
            <p:nvPr/>
          </p:nvSpPr>
          <p:spPr>
            <a:xfrm>
              <a:off x="4962384" y="5789745"/>
              <a:ext cx="238849" cy="306002"/>
            </a:xfrm>
            <a:custGeom>
              <a:avLst/>
              <a:gdLst/>
              <a:ahLst/>
              <a:cxnLst/>
              <a:rect l="l" t="t" r="r" b="b"/>
              <a:pathLst>
                <a:path w="238849" h="306002" extrusionOk="0">
                  <a:moveTo>
                    <a:pt x="215681" y="131086"/>
                  </a:moveTo>
                  <a:lnTo>
                    <a:pt x="134498" y="49903"/>
                  </a:lnTo>
                  <a:lnTo>
                    <a:pt x="100938" y="83464"/>
                  </a:lnTo>
                  <a:cubicBezTo>
                    <a:pt x="98649" y="85751"/>
                    <a:pt x="96644" y="88218"/>
                    <a:pt x="94922" y="90817"/>
                  </a:cubicBezTo>
                  <a:lnTo>
                    <a:pt x="94922" y="47461"/>
                  </a:lnTo>
                  <a:cubicBezTo>
                    <a:pt x="94922" y="21291"/>
                    <a:pt x="73631" y="0"/>
                    <a:pt x="47461" y="0"/>
                  </a:cubicBezTo>
                  <a:lnTo>
                    <a:pt x="0" y="0"/>
                  </a:lnTo>
                  <a:lnTo>
                    <a:pt x="0" y="139139"/>
                  </a:lnTo>
                  <a:lnTo>
                    <a:pt x="101740" y="240878"/>
                  </a:lnTo>
                  <a:lnTo>
                    <a:pt x="101740" y="306003"/>
                  </a:lnTo>
                  <a:lnTo>
                    <a:pt x="133381" y="306003"/>
                  </a:lnTo>
                  <a:lnTo>
                    <a:pt x="133381" y="261632"/>
                  </a:lnTo>
                  <a:cubicBezTo>
                    <a:pt x="141738" y="264579"/>
                    <a:pt x="150624" y="266121"/>
                    <a:pt x="159748" y="266121"/>
                  </a:cubicBezTo>
                  <a:cubicBezTo>
                    <a:pt x="177099" y="266121"/>
                    <a:pt x="193590" y="260563"/>
                    <a:pt x="207209" y="250305"/>
                  </a:cubicBezTo>
                  <a:lnTo>
                    <a:pt x="207209" y="306003"/>
                  </a:lnTo>
                  <a:lnTo>
                    <a:pt x="238850" y="306003"/>
                  </a:lnTo>
                  <a:lnTo>
                    <a:pt x="238850" y="189293"/>
                  </a:lnTo>
                  <a:lnTo>
                    <a:pt x="238759" y="189293"/>
                  </a:lnTo>
                  <a:cubicBezTo>
                    <a:pt x="239358" y="168286"/>
                    <a:pt x="231680" y="147085"/>
                    <a:pt x="215681" y="131086"/>
                  </a:cubicBezTo>
                  <a:close/>
                  <a:moveTo>
                    <a:pt x="193308" y="220579"/>
                  </a:moveTo>
                  <a:cubicBezTo>
                    <a:pt x="184344" y="229544"/>
                    <a:pt x="172426" y="234480"/>
                    <a:pt x="159748" y="234480"/>
                  </a:cubicBezTo>
                  <a:cubicBezTo>
                    <a:pt x="147071" y="234480"/>
                    <a:pt x="135153" y="229543"/>
                    <a:pt x="126189" y="220579"/>
                  </a:cubicBezTo>
                  <a:lnTo>
                    <a:pt x="31641" y="126032"/>
                  </a:lnTo>
                  <a:lnTo>
                    <a:pt x="31641" y="31641"/>
                  </a:lnTo>
                  <a:lnTo>
                    <a:pt x="47461" y="31641"/>
                  </a:lnTo>
                  <a:cubicBezTo>
                    <a:pt x="56184" y="31641"/>
                    <a:pt x="63281" y="38738"/>
                    <a:pt x="63281" y="47461"/>
                  </a:cubicBezTo>
                  <a:lnTo>
                    <a:pt x="63281" y="112926"/>
                  </a:lnTo>
                  <a:lnTo>
                    <a:pt x="100810" y="150455"/>
                  </a:lnTo>
                  <a:lnTo>
                    <a:pt x="100938" y="150583"/>
                  </a:lnTo>
                  <a:lnTo>
                    <a:pt x="138726" y="188371"/>
                  </a:lnTo>
                  <a:lnTo>
                    <a:pt x="161099" y="165998"/>
                  </a:lnTo>
                  <a:lnTo>
                    <a:pt x="123238" y="128136"/>
                  </a:lnTo>
                  <a:cubicBezTo>
                    <a:pt x="117144" y="121962"/>
                    <a:pt x="117168" y="111980"/>
                    <a:pt x="123311" y="105837"/>
                  </a:cubicBezTo>
                  <a:lnTo>
                    <a:pt x="134498" y="94650"/>
                  </a:lnTo>
                  <a:lnTo>
                    <a:pt x="193308" y="153460"/>
                  </a:lnTo>
                  <a:cubicBezTo>
                    <a:pt x="211814" y="171965"/>
                    <a:pt x="211814" y="202074"/>
                    <a:pt x="193308" y="22057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22"/>
            <p:cNvSpPr/>
            <p:nvPr/>
          </p:nvSpPr>
          <p:spPr>
            <a:xfrm>
              <a:off x="5263534" y="5789745"/>
              <a:ext cx="238849" cy="306002"/>
            </a:xfrm>
            <a:custGeom>
              <a:avLst/>
              <a:gdLst/>
              <a:ahLst/>
              <a:cxnLst/>
              <a:rect l="l" t="t" r="r" b="b"/>
              <a:pathLst>
                <a:path w="238849" h="306002" extrusionOk="0">
                  <a:moveTo>
                    <a:pt x="238850" y="0"/>
                  </a:moveTo>
                  <a:lnTo>
                    <a:pt x="191389" y="0"/>
                  </a:lnTo>
                  <a:cubicBezTo>
                    <a:pt x="165219" y="0"/>
                    <a:pt x="143928" y="21291"/>
                    <a:pt x="143928" y="47461"/>
                  </a:cubicBezTo>
                  <a:lnTo>
                    <a:pt x="143928" y="90817"/>
                  </a:lnTo>
                  <a:cubicBezTo>
                    <a:pt x="142206" y="88218"/>
                    <a:pt x="140201" y="85751"/>
                    <a:pt x="137912" y="83463"/>
                  </a:cubicBezTo>
                  <a:lnTo>
                    <a:pt x="104352" y="49904"/>
                  </a:lnTo>
                  <a:lnTo>
                    <a:pt x="23168" y="131087"/>
                  </a:lnTo>
                  <a:cubicBezTo>
                    <a:pt x="7170" y="147085"/>
                    <a:pt x="-508" y="168287"/>
                    <a:pt x="91" y="189294"/>
                  </a:cubicBezTo>
                  <a:lnTo>
                    <a:pt x="0" y="189294"/>
                  </a:lnTo>
                  <a:lnTo>
                    <a:pt x="0" y="306003"/>
                  </a:lnTo>
                  <a:lnTo>
                    <a:pt x="31641" y="306003"/>
                  </a:lnTo>
                  <a:lnTo>
                    <a:pt x="31641" y="250306"/>
                  </a:lnTo>
                  <a:cubicBezTo>
                    <a:pt x="45260" y="260563"/>
                    <a:pt x="61751" y="266121"/>
                    <a:pt x="79102" y="266121"/>
                  </a:cubicBezTo>
                  <a:cubicBezTo>
                    <a:pt x="88226" y="266121"/>
                    <a:pt x="97111" y="264579"/>
                    <a:pt x="105469" y="261632"/>
                  </a:cubicBezTo>
                  <a:lnTo>
                    <a:pt x="105469" y="306003"/>
                  </a:lnTo>
                  <a:lnTo>
                    <a:pt x="137109" y="306003"/>
                  </a:lnTo>
                  <a:lnTo>
                    <a:pt x="137109" y="240877"/>
                  </a:lnTo>
                  <a:lnTo>
                    <a:pt x="238850" y="139139"/>
                  </a:lnTo>
                  <a:close/>
                  <a:moveTo>
                    <a:pt x="207209" y="126032"/>
                  </a:moveTo>
                  <a:lnTo>
                    <a:pt x="112661" y="220581"/>
                  </a:lnTo>
                  <a:cubicBezTo>
                    <a:pt x="103697" y="229544"/>
                    <a:pt x="91778" y="234481"/>
                    <a:pt x="79102" y="234481"/>
                  </a:cubicBezTo>
                  <a:cubicBezTo>
                    <a:pt x="66423" y="234481"/>
                    <a:pt x="54506" y="229544"/>
                    <a:pt x="45541" y="220581"/>
                  </a:cubicBezTo>
                  <a:cubicBezTo>
                    <a:pt x="27036" y="202075"/>
                    <a:pt x="27036" y="171966"/>
                    <a:pt x="45541" y="153460"/>
                  </a:cubicBezTo>
                  <a:lnTo>
                    <a:pt x="104352" y="94650"/>
                  </a:lnTo>
                  <a:lnTo>
                    <a:pt x="115539" y="105837"/>
                  </a:lnTo>
                  <a:cubicBezTo>
                    <a:pt x="121681" y="111980"/>
                    <a:pt x="121707" y="121962"/>
                    <a:pt x="115613" y="128136"/>
                  </a:cubicBezTo>
                  <a:lnTo>
                    <a:pt x="77751" y="165998"/>
                  </a:lnTo>
                  <a:lnTo>
                    <a:pt x="100124" y="188371"/>
                  </a:lnTo>
                  <a:lnTo>
                    <a:pt x="137913" y="150583"/>
                  </a:lnTo>
                  <a:cubicBezTo>
                    <a:pt x="137955" y="150540"/>
                    <a:pt x="137997" y="150499"/>
                    <a:pt x="138040" y="150455"/>
                  </a:cubicBezTo>
                  <a:lnTo>
                    <a:pt x="175569" y="112926"/>
                  </a:lnTo>
                  <a:lnTo>
                    <a:pt x="175569" y="47461"/>
                  </a:lnTo>
                  <a:cubicBezTo>
                    <a:pt x="175569" y="38738"/>
                    <a:pt x="182666" y="31641"/>
                    <a:pt x="191389" y="31641"/>
                  </a:cubicBezTo>
                  <a:lnTo>
                    <a:pt x="207209" y="3164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22"/>
            <p:cNvSpPr/>
            <p:nvPr/>
          </p:nvSpPr>
          <p:spPr>
            <a:xfrm>
              <a:off x="5127246" y="5555748"/>
              <a:ext cx="210275" cy="271054"/>
            </a:xfrm>
            <a:custGeom>
              <a:avLst/>
              <a:gdLst/>
              <a:ahLst/>
              <a:cxnLst/>
              <a:rect l="l" t="t" r="r" b="b"/>
              <a:pathLst>
                <a:path w="210275" h="271054" extrusionOk="0">
                  <a:moveTo>
                    <a:pt x="210275" y="203351"/>
                  </a:moveTo>
                  <a:cubicBezTo>
                    <a:pt x="210275" y="172142"/>
                    <a:pt x="189304" y="145756"/>
                    <a:pt x="160720" y="137495"/>
                  </a:cubicBezTo>
                  <a:cubicBezTo>
                    <a:pt x="168684" y="126332"/>
                    <a:pt x="173389" y="112689"/>
                    <a:pt x="173389" y="97961"/>
                  </a:cubicBezTo>
                  <a:lnTo>
                    <a:pt x="173389" y="68251"/>
                  </a:lnTo>
                  <a:cubicBezTo>
                    <a:pt x="173389" y="30618"/>
                    <a:pt x="142772" y="0"/>
                    <a:pt x="105138" y="0"/>
                  </a:cubicBezTo>
                  <a:cubicBezTo>
                    <a:pt x="67503" y="0"/>
                    <a:pt x="36887" y="30618"/>
                    <a:pt x="36887" y="68251"/>
                  </a:cubicBezTo>
                  <a:lnTo>
                    <a:pt x="36887" y="97960"/>
                  </a:lnTo>
                  <a:cubicBezTo>
                    <a:pt x="36887" y="112689"/>
                    <a:pt x="41592" y="126330"/>
                    <a:pt x="49556" y="137494"/>
                  </a:cubicBezTo>
                  <a:cubicBezTo>
                    <a:pt x="20971" y="145755"/>
                    <a:pt x="0" y="172141"/>
                    <a:pt x="0" y="203350"/>
                  </a:cubicBezTo>
                  <a:lnTo>
                    <a:pt x="0" y="271055"/>
                  </a:lnTo>
                  <a:lnTo>
                    <a:pt x="210274" y="271055"/>
                  </a:lnTo>
                  <a:lnTo>
                    <a:pt x="210274" y="203351"/>
                  </a:lnTo>
                  <a:close/>
                  <a:moveTo>
                    <a:pt x="68527" y="94922"/>
                  </a:moveTo>
                  <a:lnTo>
                    <a:pt x="141748" y="94922"/>
                  </a:lnTo>
                  <a:lnTo>
                    <a:pt x="141748" y="97960"/>
                  </a:lnTo>
                  <a:cubicBezTo>
                    <a:pt x="141748" y="118147"/>
                    <a:pt x="125325" y="134570"/>
                    <a:pt x="105138" y="134570"/>
                  </a:cubicBezTo>
                  <a:cubicBezTo>
                    <a:pt x="84950" y="134570"/>
                    <a:pt x="68527" y="118147"/>
                    <a:pt x="68527" y="97960"/>
                  </a:cubicBezTo>
                  <a:close/>
                  <a:moveTo>
                    <a:pt x="129029" y="166437"/>
                  </a:moveTo>
                  <a:lnTo>
                    <a:pt x="105138" y="197692"/>
                  </a:lnTo>
                  <a:lnTo>
                    <a:pt x="81246" y="166437"/>
                  </a:lnTo>
                  <a:close/>
                  <a:moveTo>
                    <a:pt x="105138" y="31641"/>
                  </a:moveTo>
                  <a:cubicBezTo>
                    <a:pt x="123639" y="31641"/>
                    <a:pt x="138968" y="45438"/>
                    <a:pt x="141402" y="63281"/>
                  </a:cubicBezTo>
                  <a:lnTo>
                    <a:pt x="68874" y="63281"/>
                  </a:lnTo>
                  <a:cubicBezTo>
                    <a:pt x="71307" y="45438"/>
                    <a:pt x="86636" y="31641"/>
                    <a:pt x="105138" y="31641"/>
                  </a:cubicBezTo>
                  <a:close/>
                  <a:moveTo>
                    <a:pt x="31641" y="203351"/>
                  </a:moveTo>
                  <a:cubicBezTo>
                    <a:pt x="31641" y="191109"/>
                    <a:pt x="37635" y="180246"/>
                    <a:pt x="46839" y="173527"/>
                  </a:cubicBezTo>
                  <a:lnTo>
                    <a:pt x="97205" y="239414"/>
                  </a:lnTo>
                  <a:lnTo>
                    <a:pt x="31642" y="239414"/>
                  </a:lnTo>
                  <a:lnTo>
                    <a:pt x="31642" y="203351"/>
                  </a:lnTo>
                  <a:close/>
                  <a:moveTo>
                    <a:pt x="178635" y="239414"/>
                  </a:moveTo>
                  <a:lnTo>
                    <a:pt x="113071" y="239414"/>
                  </a:lnTo>
                  <a:lnTo>
                    <a:pt x="163436" y="173527"/>
                  </a:lnTo>
                  <a:cubicBezTo>
                    <a:pt x="172640" y="180246"/>
                    <a:pt x="178635" y="191109"/>
                    <a:pt x="178635" y="20335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6" name="Google Shape;326;p22"/>
          <p:cNvGrpSpPr/>
          <p:nvPr/>
        </p:nvGrpSpPr>
        <p:grpSpPr>
          <a:xfrm>
            <a:off x="899592" y="1491630"/>
            <a:ext cx="366834" cy="369467"/>
            <a:chOff x="10242766" y="3306556"/>
            <a:chExt cx="529767" cy="539999"/>
          </a:xfrm>
        </p:grpSpPr>
        <p:sp>
          <p:nvSpPr>
            <p:cNvPr id="327" name="Google Shape;327;p22"/>
            <p:cNvSpPr/>
            <p:nvPr/>
          </p:nvSpPr>
          <p:spPr>
            <a:xfrm>
              <a:off x="10242766" y="3306556"/>
              <a:ext cx="529767" cy="254179"/>
            </a:xfrm>
            <a:custGeom>
              <a:avLst/>
              <a:gdLst/>
              <a:ahLst/>
              <a:cxnLst/>
              <a:rect l="l" t="t" r="r" b="b"/>
              <a:pathLst>
                <a:path w="529767" h="254179" extrusionOk="0">
                  <a:moveTo>
                    <a:pt x="483802" y="129137"/>
                  </a:moveTo>
                  <a:cubicBezTo>
                    <a:pt x="491151" y="118658"/>
                    <a:pt x="495481" y="105914"/>
                    <a:pt x="495481" y="92171"/>
                  </a:cubicBezTo>
                  <a:lnTo>
                    <a:pt x="495481" y="64555"/>
                  </a:lnTo>
                  <a:cubicBezTo>
                    <a:pt x="495481" y="28960"/>
                    <a:pt x="466522" y="0"/>
                    <a:pt x="430926" y="0"/>
                  </a:cubicBezTo>
                  <a:cubicBezTo>
                    <a:pt x="395331" y="0"/>
                    <a:pt x="366371" y="28960"/>
                    <a:pt x="366371" y="64555"/>
                  </a:cubicBezTo>
                  <a:lnTo>
                    <a:pt x="366371" y="92171"/>
                  </a:lnTo>
                  <a:cubicBezTo>
                    <a:pt x="366371" y="105914"/>
                    <a:pt x="370702" y="118658"/>
                    <a:pt x="378050" y="129137"/>
                  </a:cubicBezTo>
                  <a:cubicBezTo>
                    <a:pt x="366181" y="133292"/>
                    <a:pt x="355788" y="140613"/>
                    <a:pt x="347905" y="150099"/>
                  </a:cubicBezTo>
                  <a:cubicBezTo>
                    <a:pt x="340021" y="140613"/>
                    <a:pt x="329629" y="133292"/>
                    <a:pt x="317759" y="129137"/>
                  </a:cubicBezTo>
                  <a:cubicBezTo>
                    <a:pt x="325108" y="118658"/>
                    <a:pt x="329438" y="105914"/>
                    <a:pt x="329438" y="92171"/>
                  </a:cubicBezTo>
                  <a:lnTo>
                    <a:pt x="329438" y="64555"/>
                  </a:lnTo>
                  <a:cubicBezTo>
                    <a:pt x="329439" y="28960"/>
                    <a:pt x="300479" y="0"/>
                    <a:pt x="264884" y="0"/>
                  </a:cubicBezTo>
                  <a:cubicBezTo>
                    <a:pt x="229288" y="0"/>
                    <a:pt x="200328" y="28960"/>
                    <a:pt x="200328" y="64555"/>
                  </a:cubicBezTo>
                  <a:lnTo>
                    <a:pt x="200328" y="92171"/>
                  </a:lnTo>
                  <a:cubicBezTo>
                    <a:pt x="200328" y="105914"/>
                    <a:pt x="204659" y="118658"/>
                    <a:pt x="212007" y="129137"/>
                  </a:cubicBezTo>
                  <a:cubicBezTo>
                    <a:pt x="200139" y="133292"/>
                    <a:pt x="189746" y="140613"/>
                    <a:pt x="181862" y="150099"/>
                  </a:cubicBezTo>
                  <a:cubicBezTo>
                    <a:pt x="173978" y="140613"/>
                    <a:pt x="163586" y="133292"/>
                    <a:pt x="151717" y="129137"/>
                  </a:cubicBezTo>
                  <a:cubicBezTo>
                    <a:pt x="159066" y="118658"/>
                    <a:pt x="163395" y="105914"/>
                    <a:pt x="163395" y="92171"/>
                  </a:cubicBezTo>
                  <a:lnTo>
                    <a:pt x="163395" y="64555"/>
                  </a:lnTo>
                  <a:cubicBezTo>
                    <a:pt x="163396" y="28960"/>
                    <a:pt x="134437" y="0"/>
                    <a:pt x="98841" y="0"/>
                  </a:cubicBezTo>
                  <a:cubicBezTo>
                    <a:pt x="63245" y="0"/>
                    <a:pt x="34287" y="28960"/>
                    <a:pt x="34287" y="64555"/>
                  </a:cubicBezTo>
                  <a:lnTo>
                    <a:pt x="34287" y="92171"/>
                  </a:lnTo>
                  <a:cubicBezTo>
                    <a:pt x="34287" y="105914"/>
                    <a:pt x="38617" y="118658"/>
                    <a:pt x="45965" y="129137"/>
                  </a:cubicBezTo>
                  <a:cubicBezTo>
                    <a:pt x="19232" y="138496"/>
                    <a:pt x="0" y="163962"/>
                    <a:pt x="0" y="193849"/>
                  </a:cubicBezTo>
                  <a:lnTo>
                    <a:pt x="0" y="254180"/>
                  </a:lnTo>
                  <a:lnTo>
                    <a:pt x="529767" y="254180"/>
                  </a:lnTo>
                  <a:lnTo>
                    <a:pt x="529767" y="193849"/>
                  </a:lnTo>
                  <a:cubicBezTo>
                    <a:pt x="529767" y="163962"/>
                    <a:pt x="510535" y="138496"/>
                    <a:pt x="483802" y="129137"/>
                  </a:cubicBezTo>
                  <a:close/>
                  <a:moveTo>
                    <a:pt x="398012" y="64555"/>
                  </a:moveTo>
                  <a:cubicBezTo>
                    <a:pt x="398012" y="46406"/>
                    <a:pt x="412777" y="31641"/>
                    <a:pt x="430926" y="31641"/>
                  </a:cubicBezTo>
                  <a:cubicBezTo>
                    <a:pt x="449075" y="31641"/>
                    <a:pt x="463841" y="46406"/>
                    <a:pt x="463841" y="64555"/>
                  </a:cubicBezTo>
                  <a:lnTo>
                    <a:pt x="463841" y="92171"/>
                  </a:lnTo>
                  <a:cubicBezTo>
                    <a:pt x="463841" y="110320"/>
                    <a:pt x="449075" y="125086"/>
                    <a:pt x="430926" y="125086"/>
                  </a:cubicBezTo>
                  <a:cubicBezTo>
                    <a:pt x="412777" y="125086"/>
                    <a:pt x="398012" y="110320"/>
                    <a:pt x="398012" y="92171"/>
                  </a:cubicBezTo>
                  <a:close/>
                  <a:moveTo>
                    <a:pt x="231969" y="64555"/>
                  </a:moveTo>
                  <a:cubicBezTo>
                    <a:pt x="231969" y="46406"/>
                    <a:pt x="246735" y="31641"/>
                    <a:pt x="264884" y="31641"/>
                  </a:cubicBezTo>
                  <a:cubicBezTo>
                    <a:pt x="283033" y="31641"/>
                    <a:pt x="297798" y="46406"/>
                    <a:pt x="297798" y="64555"/>
                  </a:cubicBezTo>
                  <a:lnTo>
                    <a:pt x="297798" y="92171"/>
                  </a:lnTo>
                  <a:cubicBezTo>
                    <a:pt x="297798" y="110320"/>
                    <a:pt x="283033" y="125086"/>
                    <a:pt x="264884" y="125086"/>
                  </a:cubicBezTo>
                  <a:cubicBezTo>
                    <a:pt x="246735" y="125086"/>
                    <a:pt x="231969" y="110320"/>
                    <a:pt x="231969" y="92171"/>
                  </a:cubicBezTo>
                  <a:close/>
                  <a:moveTo>
                    <a:pt x="65927" y="64555"/>
                  </a:moveTo>
                  <a:cubicBezTo>
                    <a:pt x="65927" y="46406"/>
                    <a:pt x="80692" y="31641"/>
                    <a:pt x="98841" y="31641"/>
                  </a:cubicBezTo>
                  <a:cubicBezTo>
                    <a:pt x="116990" y="31641"/>
                    <a:pt x="131756" y="46406"/>
                    <a:pt x="131756" y="64555"/>
                  </a:cubicBezTo>
                  <a:lnTo>
                    <a:pt x="131756" y="92171"/>
                  </a:lnTo>
                  <a:cubicBezTo>
                    <a:pt x="131756" y="110320"/>
                    <a:pt x="116990" y="125086"/>
                    <a:pt x="98841" y="125086"/>
                  </a:cubicBezTo>
                  <a:cubicBezTo>
                    <a:pt x="80692" y="125086"/>
                    <a:pt x="65926" y="110320"/>
                    <a:pt x="65926" y="92171"/>
                  </a:cubicBezTo>
                  <a:lnTo>
                    <a:pt x="65926" y="64555"/>
                  </a:lnTo>
                  <a:close/>
                  <a:moveTo>
                    <a:pt x="166043" y="222539"/>
                  </a:moveTo>
                  <a:lnTo>
                    <a:pt x="31641" y="222539"/>
                  </a:lnTo>
                  <a:lnTo>
                    <a:pt x="31641" y="193849"/>
                  </a:lnTo>
                  <a:cubicBezTo>
                    <a:pt x="31641" y="173495"/>
                    <a:pt x="48200" y="156935"/>
                    <a:pt x="68555" y="156935"/>
                  </a:cubicBezTo>
                  <a:lnTo>
                    <a:pt x="129129" y="156935"/>
                  </a:lnTo>
                  <a:cubicBezTo>
                    <a:pt x="149483" y="156935"/>
                    <a:pt x="166043" y="173495"/>
                    <a:pt x="166043" y="193849"/>
                  </a:cubicBezTo>
                  <a:close/>
                  <a:moveTo>
                    <a:pt x="332084" y="222539"/>
                  </a:moveTo>
                  <a:lnTo>
                    <a:pt x="197683" y="222539"/>
                  </a:lnTo>
                  <a:lnTo>
                    <a:pt x="197683" y="193849"/>
                  </a:lnTo>
                  <a:cubicBezTo>
                    <a:pt x="197683" y="173495"/>
                    <a:pt x="214243" y="156935"/>
                    <a:pt x="234597" y="156935"/>
                  </a:cubicBezTo>
                  <a:lnTo>
                    <a:pt x="295171" y="156935"/>
                  </a:lnTo>
                  <a:cubicBezTo>
                    <a:pt x="315526" y="156935"/>
                    <a:pt x="332085" y="173495"/>
                    <a:pt x="332085" y="193849"/>
                  </a:cubicBezTo>
                  <a:lnTo>
                    <a:pt x="332085" y="222539"/>
                  </a:lnTo>
                  <a:close/>
                  <a:moveTo>
                    <a:pt x="498127" y="222539"/>
                  </a:moveTo>
                  <a:lnTo>
                    <a:pt x="363725" y="222539"/>
                  </a:lnTo>
                  <a:lnTo>
                    <a:pt x="363725" y="193849"/>
                  </a:lnTo>
                  <a:cubicBezTo>
                    <a:pt x="363725" y="173495"/>
                    <a:pt x="380284" y="156935"/>
                    <a:pt x="400639" y="156935"/>
                  </a:cubicBezTo>
                  <a:lnTo>
                    <a:pt x="461213" y="156935"/>
                  </a:lnTo>
                  <a:cubicBezTo>
                    <a:pt x="481567" y="156935"/>
                    <a:pt x="498127" y="173495"/>
                    <a:pt x="498127" y="19384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22"/>
            <p:cNvSpPr/>
            <p:nvPr/>
          </p:nvSpPr>
          <p:spPr>
            <a:xfrm>
              <a:off x="10242766" y="3592376"/>
              <a:ext cx="529767" cy="254179"/>
            </a:xfrm>
            <a:custGeom>
              <a:avLst/>
              <a:gdLst/>
              <a:ahLst/>
              <a:cxnLst/>
              <a:rect l="l" t="t" r="r" b="b"/>
              <a:pathLst>
                <a:path w="529767" h="254179" extrusionOk="0">
                  <a:moveTo>
                    <a:pt x="483802" y="129137"/>
                  </a:moveTo>
                  <a:cubicBezTo>
                    <a:pt x="491151" y="118658"/>
                    <a:pt x="495481" y="105914"/>
                    <a:pt x="495481" y="92171"/>
                  </a:cubicBezTo>
                  <a:lnTo>
                    <a:pt x="495481" y="64555"/>
                  </a:lnTo>
                  <a:cubicBezTo>
                    <a:pt x="495481" y="28960"/>
                    <a:pt x="466521" y="0"/>
                    <a:pt x="430925" y="0"/>
                  </a:cubicBezTo>
                  <a:cubicBezTo>
                    <a:pt x="395330" y="0"/>
                    <a:pt x="366370" y="28960"/>
                    <a:pt x="366370" y="64555"/>
                  </a:cubicBezTo>
                  <a:lnTo>
                    <a:pt x="366370" y="92171"/>
                  </a:lnTo>
                  <a:cubicBezTo>
                    <a:pt x="366370" y="105914"/>
                    <a:pt x="370701" y="118658"/>
                    <a:pt x="378049" y="129137"/>
                  </a:cubicBezTo>
                  <a:cubicBezTo>
                    <a:pt x="366180" y="133292"/>
                    <a:pt x="355787" y="140613"/>
                    <a:pt x="347903" y="150099"/>
                  </a:cubicBezTo>
                  <a:cubicBezTo>
                    <a:pt x="340020" y="140613"/>
                    <a:pt x="329628" y="133292"/>
                    <a:pt x="317758" y="129137"/>
                  </a:cubicBezTo>
                  <a:cubicBezTo>
                    <a:pt x="325107" y="118658"/>
                    <a:pt x="329437" y="105914"/>
                    <a:pt x="329437" y="92171"/>
                  </a:cubicBezTo>
                  <a:lnTo>
                    <a:pt x="329437" y="64555"/>
                  </a:lnTo>
                  <a:cubicBezTo>
                    <a:pt x="329439" y="28960"/>
                    <a:pt x="300479" y="0"/>
                    <a:pt x="264884" y="0"/>
                  </a:cubicBezTo>
                  <a:cubicBezTo>
                    <a:pt x="229288" y="0"/>
                    <a:pt x="200328" y="28960"/>
                    <a:pt x="200328" y="64555"/>
                  </a:cubicBezTo>
                  <a:lnTo>
                    <a:pt x="200328" y="92171"/>
                  </a:lnTo>
                  <a:cubicBezTo>
                    <a:pt x="200328" y="105914"/>
                    <a:pt x="204659" y="118658"/>
                    <a:pt x="212007" y="129137"/>
                  </a:cubicBezTo>
                  <a:cubicBezTo>
                    <a:pt x="200139" y="133292"/>
                    <a:pt x="189746" y="140613"/>
                    <a:pt x="181862" y="150099"/>
                  </a:cubicBezTo>
                  <a:cubicBezTo>
                    <a:pt x="173978" y="140613"/>
                    <a:pt x="163586" y="133292"/>
                    <a:pt x="151717" y="129137"/>
                  </a:cubicBezTo>
                  <a:cubicBezTo>
                    <a:pt x="159066" y="118658"/>
                    <a:pt x="163395" y="105914"/>
                    <a:pt x="163395" y="92171"/>
                  </a:cubicBezTo>
                  <a:lnTo>
                    <a:pt x="163395" y="64555"/>
                  </a:lnTo>
                  <a:cubicBezTo>
                    <a:pt x="163395" y="28960"/>
                    <a:pt x="134436" y="0"/>
                    <a:pt x="98840" y="0"/>
                  </a:cubicBezTo>
                  <a:cubicBezTo>
                    <a:pt x="63244" y="0"/>
                    <a:pt x="34287" y="28960"/>
                    <a:pt x="34287" y="64555"/>
                  </a:cubicBezTo>
                  <a:lnTo>
                    <a:pt x="34287" y="92171"/>
                  </a:lnTo>
                  <a:cubicBezTo>
                    <a:pt x="34287" y="105914"/>
                    <a:pt x="38617" y="118658"/>
                    <a:pt x="45965" y="129137"/>
                  </a:cubicBezTo>
                  <a:cubicBezTo>
                    <a:pt x="19232" y="138496"/>
                    <a:pt x="0" y="163962"/>
                    <a:pt x="0" y="193849"/>
                  </a:cubicBezTo>
                  <a:lnTo>
                    <a:pt x="0" y="254180"/>
                  </a:lnTo>
                  <a:lnTo>
                    <a:pt x="529767" y="254180"/>
                  </a:lnTo>
                  <a:lnTo>
                    <a:pt x="529767" y="193849"/>
                  </a:lnTo>
                  <a:cubicBezTo>
                    <a:pt x="529767" y="163962"/>
                    <a:pt x="510535" y="138496"/>
                    <a:pt x="483802" y="129137"/>
                  </a:cubicBezTo>
                  <a:close/>
                  <a:moveTo>
                    <a:pt x="398012" y="64555"/>
                  </a:moveTo>
                  <a:cubicBezTo>
                    <a:pt x="398012" y="46406"/>
                    <a:pt x="412777" y="31641"/>
                    <a:pt x="430926" y="31641"/>
                  </a:cubicBezTo>
                  <a:cubicBezTo>
                    <a:pt x="449075" y="31641"/>
                    <a:pt x="463841" y="46406"/>
                    <a:pt x="463841" y="64555"/>
                  </a:cubicBezTo>
                  <a:lnTo>
                    <a:pt x="463841" y="92171"/>
                  </a:lnTo>
                  <a:cubicBezTo>
                    <a:pt x="463841" y="110320"/>
                    <a:pt x="449075" y="125086"/>
                    <a:pt x="430926" y="125086"/>
                  </a:cubicBezTo>
                  <a:cubicBezTo>
                    <a:pt x="412777" y="125086"/>
                    <a:pt x="398012" y="110320"/>
                    <a:pt x="398012" y="92171"/>
                  </a:cubicBezTo>
                  <a:close/>
                  <a:moveTo>
                    <a:pt x="231969" y="64555"/>
                  </a:moveTo>
                  <a:cubicBezTo>
                    <a:pt x="231969" y="46406"/>
                    <a:pt x="246735" y="31641"/>
                    <a:pt x="264884" y="31641"/>
                  </a:cubicBezTo>
                  <a:cubicBezTo>
                    <a:pt x="283033" y="31641"/>
                    <a:pt x="297798" y="46406"/>
                    <a:pt x="297798" y="64555"/>
                  </a:cubicBezTo>
                  <a:lnTo>
                    <a:pt x="297798" y="92171"/>
                  </a:lnTo>
                  <a:cubicBezTo>
                    <a:pt x="297798" y="110320"/>
                    <a:pt x="283033" y="125086"/>
                    <a:pt x="264884" y="125086"/>
                  </a:cubicBezTo>
                  <a:cubicBezTo>
                    <a:pt x="246735" y="125086"/>
                    <a:pt x="231969" y="110320"/>
                    <a:pt x="231969" y="92171"/>
                  </a:cubicBezTo>
                  <a:close/>
                  <a:moveTo>
                    <a:pt x="65927" y="64555"/>
                  </a:moveTo>
                  <a:cubicBezTo>
                    <a:pt x="65927" y="46406"/>
                    <a:pt x="80692" y="31641"/>
                    <a:pt x="98841" y="31641"/>
                  </a:cubicBezTo>
                  <a:cubicBezTo>
                    <a:pt x="116990" y="31641"/>
                    <a:pt x="131756" y="46406"/>
                    <a:pt x="131756" y="64555"/>
                  </a:cubicBezTo>
                  <a:lnTo>
                    <a:pt x="131756" y="92171"/>
                  </a:lnTo>
                  <a:cubicBezTo>
                    <a:pt x="131756" y="110320"/>
                    <a:pt x="116990" y="125086"/>
                    <a:pt x="98841" y="125086"/>
                  </a:cubicBezTo>
                  <a:cubicBezTo>
                    <a:pt x="80692" y="125086"/>
                    <a:pt x="65926" y="110320"/>
                    <a:pt x="65926" y="92171"/>
                  </a:cubicBezTo>
                  <a:lnTo>
                    <a:pt x="65926" y="64555"/>
                  </a:lnTo>
                  <a:close/>
                  <a:moveTo>
                    <a:pt x="166043" y="222539"/>
                  </a:moveTo>
                  <a:lnTo>
                    <a:pt x="31641" y="222539"/>
                  </a:lnTo>
                  <a:lnTo>
                    <a:pt x="31641" y="193849"/>
                  </a:lnTo>
                  <a:cubicBezTo>
                    <a:pt x="31641" y="173495"/>
                    <a:pt x="48200" y="156935"/>
                    <a:pt x="68555" y="156935"/>
                  </a:cubicBezTo>
                  <a:lnTo>
                    <a:pt x="129129" y="156935"/>
                  </a:lnTo>
                  <a:cubicBezTo>
                    <a:pt x="149483" y="156935"/>
                    <a:pt x="166043" y="173495"/>
                    <a:pt x="166043" y="193849"/>
                  </a:cubicBezTo>
                  <a:close/>
                  <a:moveTo>
                    <a:pt x="332084" y="222539"/>
                  </a:moveTo>
                  <a:lnTo>
                    <a:pt x="197683" y="222539"/>
                  </a:lnTo>
                  <a:lnTo>
                    <a:pt x="197683" y="193849"/>
                  </a:lnTo>
                  <a:cubicBezTo>
                    <a:pt x="197683" y="173495"/>
                    <a:pt x="214243" y="156935"/>
                    <a:pt x="234597" y="156935"/>
                  </a:cubicBezTo>
                  <a:lnTo>
                    <a:pt x="295171" y="156935"/>
                  </a:lnTo>
                  <a:cubicBezTo>
                    <a:pt x="315526" y="156935"/>
                    <a:pt x="332085" y="173495"/>
                    <a:pt x="332085" y="193849"/>
                  </a:cubicBezTo>
                  <a:lnTo>
                    <a:pt x="332085" y="222539"/>
                  </a:lnTo>
                  <a:close/>
                  <a:moveTo>
                    <a:pt x="498127" y="222539"/>
                  </a:moveTo>
                  <a:lnTo>
                    <a:pt x="363725" y="222539"/>
                  </a:lnTo>
                  <a:lnTo>
                    <a:pt x="363725" y="193849"/>
                  </a:lnTo>
                  <a:cubicBezTo>
                    <a:pt x="363725" y="173495"/>
                    <a:pt x="380284" y="156935"/>
                    <a:pt x="400639" y="156935"/>
                  </a:cubicBezTo>
                  <a:lnTo>
                    <a:pt x="461213" y="156935"/>
                  </a:lnTo>
                  <a:cubicBezTo>
                    <a:pt x="481567" y="156935"/>
                    <a:pt x="498127" y="173495"/>
                    <a:pt x="498127" y="19384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467544" y="2067694"/>
            <a:ext cx="210645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государственная поддержка, совершенствование законодательства, социальный заказ (требования общества к выпускникам, которые определяют модель образования)</a:t>
            </a:r>
            <a:endParaRPr lang="ru-RU" dirty="0"/>
          </a:p>
        </p:txBody>
      </p:sp>
      <p:graphicFrame>
        <p:nvGraphicFramePr>
          <p:cNvPr id="31" name="Google Shape;307;p22"/>
          <p:cNvGraphicFramePr/>
          <p:nvPr/>
        </p:nvGraphicFramePr>
        <p:xfrm>
          <a:off x="2843808" y="1995686"/>
          <a:ext cx="6048672" cy="1889730"/>
        </p:xfrm>
        <a:graphic>
          <a:graphicData uri="http://schemas.openxmlformats.org/drawingml/2006/table">
            <a:tbl>
              <a:tblPr>
                <a:noFill/>
                <a:tableStyleId>{36510B61-5974-45E3-95E6-313986E16AE1}</a:tableStyleId>
              </a:tblPr>
              <a:tblGrid>
                <a:gridCol w="2987898"/>
                <a:gridCol w="3060774"/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организационные – гибкость управления, демократичность, открытость системы, децентрализация, формирование проектных групп, характеристика кадрового состава </a:t>
                      </a:r>
                      <a:r>
                        <a:rPr lang="ru-RU" sz="14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ОО</a:t>
                      </a:r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(личностные качества учителей)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F8AB7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содержательно-технологические факторы (реализация новых программ, учебников, учебно-методических комплектов и т.д.)</a:t>
                      </a:r>
                      <a:endParaRPr sz="120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6166">
                        <a:alpha val="5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123478"/>
            <a:ext cx="1013495" cy="26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imeline Infographic by Slidesgo">
  <a:themeElements>
    <a:clrScheme name="Simple Light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244951"/>
      </a:accent1>
      <a:accent2>
        <a:srgbClr val="5F8AB7"/>
      </a:accent2>
      <a:accent3>
        <a:srgbClr val="8FB8E4"/>
      </a:accent3>
      <a:accent4>
        <a:srgbClr val="F26166"/>
      </a:accent4>
      <a:accent5>
        <a:srgbClr val="CC0000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914</Words>
  <Application>Microsoft Office PowerPoint</Application>
  <PresentationFormat>Экран (16:9)</PresentationFormat>
  <Paragraphs>91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Timeline Infographic by Slidesgo</vt:lpstr>
      <vt:lpstr>Управление  инновационными процессами ОО  в условиях новой стратегии образования</vt:lpstr>
      <vt:lpstr>Школы, которые достигают высоких результатов педагогической, управленческой деятельности</vt:lpstr>
      <vt:lpstr>Тенденции, характеризующие инновационные процессы</vt:lpstr>
      <vt:lpstr>Наиболее сложные задачи при создании эффективной системы управления в условиях инновационных для руководителей ОО представляется</vt:lpstr>
      <vt:lpstr>Эффективность нововведений и особенностей развития образования региона и их соответствия идеям инновационной программы повысится в условиях</vt:lpstr>
      <vt:lpstr>Основные принципы отбора инноваций для внедрения в образовательной организации</vt:lpstr>
      <vt:lpstr>Современному руководителю необходимо обеспечить психолого-педагогическое сопровождение инновационной деятельности, создать условия для формирования у педагогических работников готовности к инновационной деятельности, к риску.  В связи с этим предъявляются  новые требования к педагогическим работникам</vt:lpstr>
      <vt:lpstr>Деятельность, обеспечивающая превращение идей в нововведение  и формирующая систему управления этим процессом,  определяемая как инновационная с позиций управления</vt:lpstr>
      <vt:lpstr>Факторы, влияющие на эффективность инновационной деятельности образовательной организации</vt:lpstr>
      <vt:lpstr>Совокупность критериев эффективности нововведений  НОВИЗНА</vt:lpstr>
      <vt:lpstr>Уровни новизны инноваций</vt:lpstr>
      <vt:lpstr>Эффективность внедрения инноваций и качество использования новшеств в образовательном процессе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Timeline Infographics</dc:title>
  <dc:creator>user</dc:creator>
  <cp:lastModifiedBy>student</cp:lastModifiedBy>
  <cp:revision>34</cp:revision>
  <dcterms:modified xsi:type="dcterms:W3CDTF">2026-03-10T16:21:51Z</dcterms:modified>
</cp:coreProperties>
</file>